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3" r:id="rId3"/>
    <p:sldMasterId id="2147483719" r:id="rId4"/>
    <p:sldMasterId id="2147483772" r:id="rId5"/>
    <p:sldMasterId id="2147483788" r:id="rId6"/>
    <p:sldMasterId id="2147483806" r:id="rId7"/>
    <p:sldMasterId id="2147483814" r:id="rId8"/>
  </p:sldMasterIdLst>
  <p:notesMasterIdLst>
    <p:notesMasterId r:id="rId44"/>
  </p:notesMasterIdLst>
  <p:sldIdLst>
    <p:sldId id="428" r:id="rId9"/>
    <p:sldId id="429" r:id="rId10"/>
    <p:sldId id="430" r:id="rId11"/>
    <p:sldId id="431" r:id="rId12"/>
    <p:sldId id="432" r:id="rId13"/>
    <p:sldId id="433" r:id="rId14"/>
    <p:sldId id="434" r:id="rId15"/>
    <p:sldId id="435" r:id="rId16"/>
    <p:sldId id="436" r:id="rId17"/>
    <p:sldId id="437" r:id="rId18"/>
    <p:sldId id="438" r:id="rId19"/>
    <p:sldId id="439" r:id="rId20"/>
    <p:sldId id="440" r:id="rId21"/>
    <p:sldId id="441" r:id="rId22"/>
    <p:sldId id="442" r:id="rId23"/>
    <p:sldId id="443" r:id="rId24"/>
    <p:sldId id="444" r:id="rId25"/>
    <p:sldId id="445" r:id="rId26"/>
    <p:sldId id="463" r:id="rId27"/>
    <p:sldId id="464" r:id="rId28"/>
    <p:sldId id="446" r:id="rId29"/>
    <p:sldId id="447" r:id="rId30"/>
    <p:sldId id="448" r:id="rId31"/>
    <p:sldId id="449" r:id="rId32"/>
    <p:sldId id="450" r:id="rId33"/>
    <p:sldId id="451" r:id="rId34"/>
    <p:sldId id="452" r:id="rId35"/>
    <p:sldId id="453" r:id="rId36"/>
    <p:sldId id="454" r:id="rId37"/>
    <p:sldId id="455" r:id="rId38"/>
    <p:sldId id="456" r:id="rId39"/>
    <p:sldId id="457" r:id="rId40"/>
    <p:sldId id="458" r:id="rId41"/>
    <p:sldId id="459" r:id="rId42"/>
    <p:sldId id="460" r:id="rId4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000"/>
    <a:srgbClr val="D253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1" autoAdjust="0"/>
    <p:restoredTop sz="94707" autoAdjust="0"/>
  </p:normalViewPr>
  <p:slideViewPr>
    <p:cSldViewPr>
      <p:cViewPr varScale="1">
        <p:scale>
          <a:sx n="64" d="100"/>
          <a:sy n="64" d="100"/>
        </p:scale>
        <p:origin x="1428"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BAD938-EE67-402B-AF25-F0FDFD61AB81}" type="doc">
      <dgm:prSet loTypeId="urn:microsoft.com/office/officeart/2008/layout/PictureAccentList" loCatId="list" qsTypeId="urn:microsoft.com/office/officeart/2005/8/quickstyle/simple1" qsCatId="simple" csTypeId="urn:microsoft.com/office/officeart/2005/8/colors/accent6_3" csCatId="accent6" phldr="1"/>
      <dgm:spPr/>
      <dgm:t>
        <a:bodyPr/>
        <a:lstStyle/>
        <a:p>
          <a:endParaRPr lang="en-US"/>
        </a:p>
      </dgm:t>
    </dgm:pt>
    <dgm:pt modelId="{D141C2A6-C1D2-44C8-9A76-75699E11C57B}">
      <dgm:prSet custT="1"/>
      <dgm:spPr/>
      <dgm:t>
        <a:bodyPr/>
        <a:lstStyle/>
        <a:p>
          <a:pPr rtl="0"/>
          <a:r>
            <a:rPr lang="en-US" sz="3600" dirty="0"/>
            <a:t>Each module contains:</a:t>
          </a:r>
        </a:p>
      </dgm:t>
    </dgm:pt>
    <dgm:pt modelId="{A137B643-4AAF-43AE-BD99-3982C49F214C}" type="parTrans" cxnId="{CA7CD80E-25B2-4D4E-9D80-33C23E9C78F1}">
      <dgm:prSet/>
      <dgm:spPr/>
      <dgm:t>
        <a:bodyPr/>
        <a:lstStyle/>
        <a:p>
          <a:endParaRPr lang="en-US"/>
        </a:p>
      </dgm:t>
    </dgm:pt>
    <dgm:pt modelId="{C5352C64-6CB7-4282-93D4-A0CF2433C621}" type="sibTrans" cxnId="{CA7CD80E-25B2-4D4E-9D80-33C23E9C78F1}">
      <dgm:prSet/>
      <dgm:spPr/>
      <dgm:t>
        <a:bodyPr/>
        <a:lstStyle/>
        <a:p>
          <a:endParaRPr lang="en-US"/>
        </a:p>
      </dgm:t>
    </dgm:pt>
    <dgm:pt modelId="{5B45FC16-9DEA-4847-B23F-81C331C73426}">
      <dgm:prSet custT="1"/>
      <dgm:spPr/>
      <dgm:t>
        <a:bodyPr/>
        <a:lstStyle/>
        <a:p>
          <a:pPr rtl="0"/>
          <a:r>
            <a:rPr lang="en-US" sz="2400" dirty="0"/>
            <a:t>Introductory Video</a:t>
          </a:r>
        </a:p>
      </dgm:t>
    </dgm:pt>
    <dgm:pt modelId="{2984E6DB-3742-4CE6-98F2-330AE9D7FC75}" type="parTrans" cxnId="{8DCA9F7A-95CC-451D-8A1A-35E2C75CB562}">
      <dgm:prSet/>
      <dgm:spPr/>
      <dgm:t>
        <a:bodyPr/>
        <a:lstStyle/>
        <a:p>
          <a:endParaRPr lang="en-US"/>
        </a:p>
      </dgm:t>
    </dgm:pt>
    <dgm:pt modelId="{8E731AA6-F38D-415B-8C94-B208223E34A4}" type="sibTrans" cxnId="{8DCA9F7A-95CC-451D-8A1A-35E2C75CB562}">
      <dgm:prSet/>
      <dgm:spPr/>
      <dgm:t>
        <a:bodyPr/>
        <a:lstStyle/>
        <a:p>
          <a:endParaRPr lang="en-US"/>
        </a:p>
      </dgm:t>
    </dgm:pt>
    <dgm:pt modelId="{6F21F029-A1E8-4158-88CF-DEC24AE8298C}">
      <dgm:prSet custT="1"/>
      <dgm:spPr/>
      <dgm:t>
        <a:bodyPr/>
        <a:lstStyle/>
        <a:p>
          <a:pPr rtl="0"/>
          <a:r>
            <a:rPr lang="en-US" sz="2000" dirty="0"/>
            <a:t>Video compilations of policy makers, direct care staff, program developers and experts</a:t>
          </a:r>
        </a:p>
      </dgm:t>
    </dgm:pt>
    <dgm:pt modelId="{CAEF7B9F-4B69-435C-81BD-63058C01133F}" type="parTrans" cxnId="{34728D91-5988-44F8-9D3E-C3E88E58953A}">
      <dgm:prSet/>
      <dgm:spPr/>
      <dgm:t>
        <a:bodyPr/>
        <a:lstStyle/>
        <a:p>
          <a:endParaRPr lang="en-US"/>
        </a:p>
      </dgm:t>
    </dgm:pt>
    <dgm:pt modelId="{947D5B7D-4D30-4E6B-BD80-6FE9D4A1BA82}" type="sibTrans" cxnId="{34728D91-5988-44F8-9D3E-C3E88E58953A}">
      <dgm:prSet/>
      <dgm:spPr/>
      <dgm:t>
        <a:bodyPr/>
        <a:lstStyle/>
        <a:p>
          <a:endParaRPr lang="en-US"/>
        </a:p>
      </dgm:t>
    </dgm:pt>
    <dgm:pt modelId="{4D7E827B-CF74-4257-AB5D-4D7DDC60C403}">
      <dgm:prSet custT="1"/>
      <dgm:spPr/>
      <dgm:t>
        <a:bodyPr/>
        <a:lstStyle/>
        <a:p>
          <a:pPr rtl="0"/>
          <a:r>
            <a:rPr lang="en-US" sz="2400"/>
            <a:t>Issue Brief</a:t>
          </a:r>
          <a:endParaRPr lang="en-US" sz="2400" dirty="0"/>
        </a:p>
      </dgm:t>
    </dgm:pt>
    <dgm:pt modelId="{A3AE2292-0A2B-4EFB-934A-C0ECBBFD8260}" type="parTrans" cxnId="{1A221796-6374-48FC-9B20-4A6A53E06797}">
      <dgm:prSet/>
      <dgm:spPr/>
      <dgm:t>
        <a:bodyPr/>
        <a:lstStyle/>
        <a:p>
          <a:endParaRPr lang="en-US"/>
        </a:p>
      </dgm:t>
    </dgm:pt>
    <dgm:pt modelId="{218A67A8-DC58-4402-B3F2-9B0CFFCD0F74}" type="sibTrans" cxnId="{1A221796-6374-48FC-9B20-4A6A53E06797}">
      <dgm:prSet/>
      <dgm:spPr/>
      <dgm:t>
        <a:bodyPr/>
        <a:lstStyle/>
        <a:p>
          <a:endParaRPr lang="en-US"/>
        </a:p>
      </dgm:t>
    </dgm:pt>
    <dgm:pt modelId="{C89118DA-751E-49A9-BECA-E26767CA121C}">
      <dgm:prSet custT="1"/>
      <dgm:spPr/>
      <dgm:t>
        <a:bodyPr/>
        <a:lstStyle/>
        <a:p>
          <a:pPr rtl="0"/>
          <a:r>
            <a:rPr lang="en-US" sz="2400" dirty="0"/>
            <a:t>Resources </a:t>
          </a:r>
        </a:p>
      </dgm:t>
    </dgm:pt>
    <dgm:pt modelId="{3DFBA5F8-FE9E-4F7A-9EF5-C9532B0EBB14}" type="parTrans" cxnId="{75971F63-9B9C-4371-9BBC-9681BA758CCB}">
      <dgm:prSet/>
      <dgm:spPr/>
      <dgm:t>
        <a:bodyPr/>
        <a:lstStyle/>
        <a:p>
          <a:endParaRPr lang="en-US"/>
        </a:p>
      </dgm:t>
    </dgm:pt>
    <dgm:pt modelId="{8A291C5B-93D0-43C4-9F3F-B8277AB11EF3}" type="sibTrans" cxnId="{75971F63-9B9C-4371-9BBC-9681BA758CCB}">
      <dgm:prSet/>
      <dgm:spPr/>
      <dgm:t>
        <a:bodyPr/>
        <a:lstStyle/>
        <a:p>
          <a:endParaRPr lang="en-US"/>
        </a:p>
      </dgm:t>
    </dgm:pt>
    <dgm:pt modelId="{093773C7-0372-4F24-A26C-58D689F4773B}" type="pres">
      <dgm:prSet presAssocID="{66BAD938-EE67-402B-AF25-F0FDFD61AB81}" presName="layout" presStyleCnt="0">
        <dgm:presLayoutVars>
          <dgm:chMax/>
          <dgm:chPref/>
          <dgm:dir/>
          <dgm:animOne val="branch"/>
          <dgm:animLvl val="lvl"/>
          <dgm:resizeHandles/>
        </dgm:presLayoutVars>
      </dgm:prSet>
      <dgm:spPr/>
    </dgm:pt>
    <dgm:pt modelId="{49F28F72-4912-4FC1-8AB4-6399AE95989A}" type="pres">
      <dgm:prSet presAssocID="{D141C2A6-C1D2-44C8-9A76-75699E11C57B}" presName="root" presStyleCnt="0">
        <dgm:presLayoutVars>
          <dgm:chMax/>
          <dgm:chPref val="4"/>
        </dgm:presLayoutVars>
      </dgm:prSet>
      <dgm:spPr/>
    </dgm:pt>
    <dgm:pt modelId="{1ECE216D-81CD-4919-AAF9-E7D11AE60F4F}" type="pres">
      <dgm:prSet presAssocID="{D141C2A6-C1D2-44C8-9A76-75699E11C57B}" presName="rootComposite" presStyleCnt="0">
        <dgm:presLayoutVars/>
      </dgm:prSet>
      <dgm:spPr/>
    </dgm:pt>
    <dgm:pt modelId="{DA40CCEA-8CC2-4CB2-BB96-33A826C87357}" type="pres">
      <dgm:prSet presAssocID="{D141C2A6-C1D2-44C8-9A76-75699E11C57B}" presName="rootText" presStyleLbl="node0" presStyleIdx="0" presStyleCnt="1">
        <dgm:presLayoutVars>
          <dgm:chMax/>
          <dgm:chPref val="4"/>
        </dgm:presLayoutVars>
      </dgm:prSet>
      <dgm:spPr/>
    </dgm:pt>
    <dgm:pt modelId="{2733680B-4CDF-4088-9095-6E3A93C140AD}" type="pres">
      <dgm:prSet presAssocID="{D141C2A6-C1D2-44C8-9A76-75699E11C57B}" presName="childShape" presStyleCnt="0">
        <dgm:presLayoutVars>
          <dgm:chMax val="0"/>
          <dgm:chPref val="0"/>
        </dgm:presLayoutVars>
      </dgm:prSet>
      <dgm:spPr/>
    </dgm:pt>
    <dgm:pt modelId="{E54CCE00-F3C2-4F06-BBBF-F47776A1AFDD}" type="pres">
      <dgm:prSet presAssocID="{5B45FC16-9DEA-4847-B23F-81C331C73426}" presName="childComposite" presStyleCnt="0">
        <dgm:presLayoutVars>
          <dgm:chMax val="0"/>
          <dgm:chPref val="0"/>
        </dgm:presLayoutVars>
      </dgm:prSet>
      <dgm:spPr/>
    </dgm:pt>
    <dgm:pt modelId="{FDB78BB5-9028-4152-8065-93A80B0C7984}" type="pres">
      <dgm:prSet presAssocID="{5B45FC16-9DEA-4847-B23F-81C331C73426}" presName="Image" presStyleLbl="node1" presStyleIdx="0" presStyleCnt="4"/>
      <dgm:spPr/>
    </dgm:pt>
    <dgm:pt modelId="{5FD8878C-1746-4786-852F-91C6D6E32097}" type="pres">
      <dgm:prSet presAssocID="{5B45FC16-9DEA-4847-B23F-81C331C73426}" presName="childText" presStyleLbl="lnNode1" presStyleIdx="0" presStyleCnt="4">
        <dgm:presLayoutVars>
          <dgm:chMax val="0"/>
          <dgm:chPref val="0"/>
          <dgm:bulletEnabled val="1"/>
        </dgm:presLayoutVars>
      </dgm:prSet>
      <dgm:spPr/>
    </dgm:pt>
    <dgm:pt modelId="{0CCD4AE4-57DA-4597-B124-D81B3F0ED340}" type="pres">
      <dgm:prSet presAssocID="{6F21F029-A1E8-4158-88CF-DEC24AE8298C}" presName="childComposite" presStyleCnt="0">
        <dgm:presLayoutVars>
          <dgm:chMax val="0"/>
          <dgm:chPref val="0"/>
        </dgm:presLayoutVars>
      </dgm:prSet>
      <dgm:spPr/>
    </dgm:pt>
    <dgm:pt modelId="{F25C89F6-01D9-4EBD-B588-5A2B4EC5B730}" type="pres">
      <dgm:prSet presAssocID="{6F21F029-A1E8-4158-88CF-DEC24AE8298C}" presName="Image" presStyleLbl="node1" presStyleIdx="1" presStyleCnt="4"/>
      <dgm:spPr/>
    </dgm:pt>
    <dgm:pt modelId="{555C70A3-13ED-454E-9DF8-D9769F3FC8B8}" type="pres">
      <dgm:prSet presAssocID="{6F21F029-A1E8-4158-88CF-DEC24AE8298C}" presName="childText" presStyleLbl="lnNode1" presStyleIdx="1" presStyleCnt="4">
        <dgm:presLayoutVars>
          <dgm:chMax val="0"/>
          <dgm:chPref val="0"/>
          <dgm:bulletEnabled val="1"/>
        </dgm:presLayoutVars>
      </dgm:prSet>
      <dgm:spPr/>
    </dgm:pt>
    <dgm:pt modelId="{30D9C2CC-F09E-45E7-B870-47DB7FB8DE41}" type="pres">
      <dgm:prSet presAssocID="{4D7E827B-CF74-4257-AB5D-4D7DDC60C403}" presName="childComposite" presStyleCnt="0">
        <dgm:presLayoutVars>
          <dgm:chMax val="0"/>
          <dgm:chPref val="0"/>
        </dgm:presLayoutVars>
      </dgm:prSet>
      <dgm:spPr/>
    </dgm:pt>
    <dgm:pt modelId="{90C603E9-28F1-4A0F-9F90-E2EEED39DE1E}" type="pres">
      <dgm:prSet presAssocID="{4D7E827B-CF74-4257-AB5D-4D7DDC60C403}" presName="Image" presStyleLbl="node1" presStyleIdx="2" presStyleCnt="4"/>
      <dgm:spPr/>
    </dgm:pt>
    <dgm:pt modelId="{D577DBEF-E6C2-4D8D-942D-4D56EBC97EAC}" type="pres">
      <dgm:prSet presAssocID="{4D7E827B-CF74-4257-AB5D-4D7DDC60C403}" presName="childText" presStyleLbl="lnNode1" presStyleIdx="2" presStyleCnt="4">
        <dgm:presLayoutVars>
          <dgm:chMax val="0"/>
          <dgm:chPref val="0"/>
          <dgm:bulletEnabled val="1"/>
        </dgm:presLayoutVars>
      </dgm:prSet>
      <dgm:spPr/>
    </dgm:pt>
    <dgm:pt modelId="{C2C8BBB0-F287-45A4-AFBA-FB7F2B678869}" type="pres">
      <dgm:prSet presAssocID="{C89118DA-751E-49A9-BECA-E26767CA121C}" presName="childComposite" presStyleCnt="0">
        <dgm:presLayoutVars>
          <dgm:chMax val="0"/>
          <dgm:chPref val="0"/>
        </dgm:presLayoutVars>
      </dgm:prSet>
      <dgm:spPr/>
    </dgm:pt>
    <dgm:pt modelId="{4D4CA2EF-77A6-4D03-BAEA-5170DB02353F}" type="pres">
      <dgm:prSet presAssocID="{C89118DA-751E-49A9-BECA-E26767CA121C}" presName="Image" presStyleLbl="node1" presStyleIdx="3" presStyleCnt="4" custScaleX="105164" custScaleY="94547"/>
      <dgm:spPr/>
    </dgm:pt>
    <dgm:pt modelId="{A273DA90-9D5A-4611-8948-4BA9E597DB76}" type="pres">
      <dgm:prSet presAssocID="{C89118DA-751E-49A9-BECA-E26767CA121C}" presName="childText" presStyleLbl="lnNode1" presStyleIdx="3" presStyleCnt="4">
        <dgm:presLayoutVars>
          <dgm:chMax val="0"/>
          <dgm:chPref val="0"/>
          <dgm:bulletEnabled val="1"/>
        </dgm:presLayoutVars>
      </dgm:prSet>
      <dgm:spPr/>
    </dgm:pt>
  </dgm:ptLst>
  <dgm:cxnLst>
    <dgm:cxn modelId="{449D9A01-994E-4C71-92C8-0356F117B6CB}" type="presOf" srcId="{C89118DA-751E-49A9-BECA-E26767CA121C}" destId="{A273DA90-9D5A-4611-8948-4BA9E597DB76}" srcOrd="0" destOrd="0" presId="urn:microsoft.com/office/officeart/2008/layout/PictureAccentList"/>
    <dgm:cxn modelId="{CA7CD80E-25B2-4D4E-9D80-33C23E9C78F1}" srcId="{66BAD938-EE67-402B-AF25-F0FDFD61AB81}" destId="{D141C2A6-C1D2-44C8-9A76-75699E11C57B}" srcOrd="0" destOrd="0" parTransId="{A137B643-4AAF-43AE-BD99-3982C49F214C}" sibTransId="{C5352C64-6CB7-4282-93D4-A0CF2433C621}"/>
    <dgm:cxn modelId="{13433922-4FED-4BBD-B991-6BADEB8A5AC1}" type="presOf" srcId="{66BAD938-EE67-402B-AF25-F0FDFD61AB81}" destId="{093773C7-0372-4F24-A26C-58D689F4773B}" srcOrd="0" destOrd="0" presId="urn:microsoft.com/office/officeart/2008/layout/PictureAccentList"/>
    <dgm:cxn modelId="{56190F2C-A387-4B3C-9E35-23A20047F4AC}" type="presOf" srcId="{4D7E827B-CF74-4257-AB5D-4D7DDC60C403}" destId="{D577DBEF-E6C2-4D8D-942D-4D56EBC97EAC}" srcOrd="0" destOrd="0" presId="urn:microsoft.com/office/officeart/2008/layout/PictureAccentList"/>
    <dgm:cxn modelId="{75971F63-9B9C-4371-9BBC-9681BA758CCB}" srcId="{D141C2A6-C1D2-44C8-9A76-75699E11C57B}" destId="{C89118DA-751E-49A9-BECA-E26767CA121C}" srcOrd="3" destOrd="0" parTransId="{3DFBA5F8-FE9E-4F7A-9EF5-C9532B0EBB14}" sibTransId="{8A291C5B-93D0-43C4-9F3F-B8277AB11EF3}"/>
    <dgm:cxn modelId="{B7AFFE4A-849B-48B2-A8E3-1458974DB6DA}" type="presOf" srcId="{6F21F029-A1E8-4158-88CF-DEC24AE8298C}" destId="{555C70A3-13ED-454E-9DF8-D9769F3FC8B8}" srcOrd="0" destOrd="0" presId="urn:microsoft.com/office/officeart/2008/layout/PictureAccentList"/>
    <dgm:cxn modelId="{8DCA9F7A-95CC-451D-8A1A-35E2C75CB562}" srcId="{D141C2A6-C1D2-44C8-9A76-75699E11C57B}" destId="{5B45FC16-9DEA-4847-B23F-81C331C73426}" srcOrd="0" destOrd="0" parTransId="{2984E6DB-3742-4CE6-98F2-330AE9D7FC75}" sibTransId="{8E731AA6-F38D-415B-8C94-B208223E34A4}"/>
    <dgm:cxn modelId="{64F4A285-6E44-460D-A24E-A6BF2D38CE72}" type="presOf" srcId="{D141C2A6-C1D2-44C8-9A76-75699E11C57B}" destId="{DA40CCEA-8CC2-4CB2-BB96-33A826C87357}" srcOrd="0" destOrd="0" presId="urn:microsoft.com/office/officeart/2008/layout/PictureAccentList"/>
    <dgm:cxn modelId="{34728D91-5988-44F8-9D3E-C3E88E58953A}" srcId="{D141C2A6-C1D2-44C8-9A76-75699E11C57B}" destId="{6F21F029-A1E8-4158-88CF-DEC24AE8298C}" srcOrd="1" destOrd="0" parTransId="{CAEF7B9F-4B69-435C-81BD-63058C01133F}" sibTransId="{947D5B7D-4D30-4E6B-BD80-6FE9D4A1BA82}"/>
    <dgm:cxn modelId="{1A221796-6374-48FC-9B20-4A6A53E06797}" srcId="{D141C2A6-C1D2-44C8-9A76-75699E11C57B}" destId="{4D7E827B-CF74-4257-AB5D-4D7DDC60C403}" srcOrd="2" destOrd="0" parTransId="{A3AE2292-0A2B-4EFB-934A-C0ECBBFD8260}" sibTransId="{218A67A8-DC58-4402-B3F2-9B0CFFCD0F74}"/>
    <dgm:cxn modelId="{DCAC6BD1-1C23-4811-81F7-D93AB2CFC82D}" type="presOf" srcId="{5B45FC16-9DEA-4847-B23F-81C331C73426}" destId="{5FD8878C-1746-4786-852F-91C6D6E32097}" srcOrd="0" destOrd="0" presId="urn:microsoft.com/office/officeart/2008/layout/PictureAccentList"/>
    <dgm:cxn modelId="{2A6BB567-BFBB-4FDE-93E6-F81B8EA1DA44}" type="presParOf" srcId="{093773C7-0372-4F24-A26C-58D689F4773B}" destId="{49F28F72-4912-4FC1-8AB4-6399AE95989A}" srcOrd="0" destOrd="0" presId="urn:microsoft.com/office/officeart/2008/layout/PictureAccentList"/>
    <dgm:cxn modelId="{1E4EFBEE-2494-46C9-9A78-415B52526531}" type="presParOf" srcId="{49F28F72-4912-4FC1-8AB4-6399AE95989A}" destId="{1ECE216D-81CD-4919-AAF9-E7D11AE60F4F}" srcOrd="0" destOrd="0" presId="urn:microsoft.com/office/officeart/2008/layout/PictureAccentList"/>
    <dgm:cxn modelId="{4EB48418-E224-4123-A552-1E830A75617A}" type="presParOf" srcId="{1ECE216D-81CD-4919-AAF9-E7D11AE60F4F}" destId="{DA40CCEA-8CC2-4CB2-BB96-33A826C87357}" srcOrd="0" destOrd="0" presId="urn:microsoft.com/office/officeart/2008/layout/PictureAccentList"/>
    <dgm:cxn modelId="{2479B01C-2A1B-492E-B428-C33FD3E8B41B}" type="presParOf" srcId="{49F28F72-4912-4FC1-8AB4-6399AE95989A}" destId="{2733680B-4CDF-4088-9095-6E3A93C140AD}" srcOrd="1" destOrd="0" presId="urn:microsoft.com/office/officeart/2008/layout/PictureAccentList"/>
    <dgm:cxn modelId="{A60AEB01-F792-4D03-A10D-E478E27B54BA}" type="presParOf" srcId="{2733680B-4CDF-4088-9095-6E3A93C140AD}" destId="{E54CCE00-F3C2-4F06-BBBF-F47776A1AFDD}" srcOrd="0" destOrd="0" presId="urn:microsoft.com/office/officeart/2008/layout/PictureAccentList"/>
    <dgm:cxn modelId="{419698C0-E86E-4037-BDC2-AD1F0BE12A3F}" type="presParOf" srcId="{E54CCE00-F3C2-4F06-BBBF-F47776A1AFDD}" destId="{FDB78BB5-9028-4152-8065-93A80B0C7984}" srcOrd="0" destOrd="0" presId="urn:microsoft.com/office/officeart/2008/layout/PictureAccentList"/>
    <dgm:cxn modelId="{EED4516B-7720-4671-84D0-7C28BAC6B90B}" type="presParOf" srcId="{E54CCE00-F3C2-4F06-BBBF-F47776A1AFDD}" destId="{5FD8878C-1746-4786-852F-91C6D6E32097}" srcOrd="1" destOrd="0" presId="urn:microsoft.com/office/officeart/2008/layout/PictureAccentList"/>
    <dgm:cxn modelId="{F2648782-93C9-4921-827B-77F45155A036}" type="presParOf" srcId="{2733680B-4CDF-4088-9095-6E3A93C140AD}" destId="{0CCD4AE4-57DA-4597-B124-D81B3F0ED340}" srcOrd="1" destOrd="0" presId="urn:microsoft.com/office/officeart/2008/layout/PictureAccentList"/>
    <dgm:cxn modelId="{67299930-EC3A-4C59-8FCE-E935F5DF2664}" type="presParOf" srcId="{0CCD4AE4-57DA-4597-B124-D81B3F0ED340}" destId="{F25C89F6-01D9-4EBD-B588-5A2B4EC5B730}" srcOrd="0" destOrd="0" presId="urn:microsoft.com/office/officeart/2008/layout/PictureAccentList"/>
    <dgm:cxn modelId="{F52DE8DB-A9A6-4F3E-B76F-63AB27B75802}" type="presParOf" srcId="{0CCD4AE4-57DA-4597-B124-D81B3F0ED340}" destId="{555C70A3-13ED-454E-9DF8-D9769F3FC8B8}" srcOrd="1" destOrd="0" presId="urn:microsoft.com/office/officeart/2008/layout/PictureAccentList"/>
    <dgm:cxn modelId="{D218F44E-5EB6-4F3B-9BF1-54B740467A11}" type="presParOf" srcId="{2733680B-4CDF-4088-9095-6E3A93C140AD}" destId="{30D9C2CC-F09E-45E7-B870-47DB7FB8DE41}" srcOrd="2" destOrd="0" presId="urn:microsoft.com/office/officeart/2008/layout/PictureAccentList"/>
    <dgm:cxn modelId="{A393FC59-5C37-479D-8F81-04F4C0733AC2}" type="presParOf" srcId="{30D9C2CC-F09E-45E7-B870-47DB7FB8DE41}" destId="{90C603E9-28F1-4A0F-9F90-E2EEED39DE1E}" srcOrd="0" destOrd="0" presId="urn:microsoft.com/office/officeart/2008/layout/PictureAccentList"/>
    <dgm:cxn modelId="{183F7CB4-3562-45CB-ADD2-AB2B42CDFE0B}" type="presParOf" srcId="{30D9C2CC-F09E-45E7-B870-47DB7FB8DE41}" destId="{D577DBEF-E6C2-4D8D-942D-4D56EBC97EAC}" srcOrd="1" destOrd="0" presId="urn:microsoft.com/office/officeart/2008/layout/PictureAccentList"/>
    <dgm:cxn modelId="{FFF8C26E-0331-43DA-BD10-225D888B6491}" type="presParOf" srcId="{2733680B-4CDF-4088-9095-6E3A93C140AD}" destId="{C2C8BBB0-F287-45A4-AFBA-FB7F2B678869}" srcOrd="3" destOrd="0" presId="urn:microsoft.com/office/officeart/2008/layout/PictureAccentList"/>
    <dgm:cxn modelId="{38A5FF10-E291-4E1D-AC91-342169A4FF7A}" type="presParOf" srcId="{C2C8BBB0-F287-45A4-AFBA-FB7F2B678869}" destId="{4D4CA2EF-77A6-4D03-BAEA-5170DB02353F}" srcOrd="0" destOrd="0" presId="urn:microsoft.com/office/officeart/2008/layout/PictureAccentList"/>
    <dgm:cxn modelId="{70C55C11-4509-4AF2-BD67-866D4F844670}" type="presParOf" srcId="{C2C8BBB0-F287-45A4-AFBA-FB7F2B678869}" destId="{A273DA90-9D5A-4611-8948-4BA9E597DB76}"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806C20-4952-4C08-BDDF-187517187D92}" type="doc">
      <dgm:prSet loTypeId="urn:microsoft.com/office/officeart/2005/8/layout/target3" loCatId="relationship" qsTypeId="urn:microsoft.com/office/officeart/2005/8/quickstyle/simple1" qsCatId="simple" csTypeId="urn:microsoft.com/office/officeart/2005/8/colors/accent2_3" csCatId="accent2"/>
      <dgm:spPr/>
      <dgm:t>
        <a:bodyPr/>
        <a:lstStyle/>
        <a:p>
          <a:endParaRPr lang="en-US"/>
        </a:p>
      </dgm:t>
    </dgm:pt>
    <dgm:pt modelId="{4F1238E5-560B-4DB4-A38F-9B99B6697FBE}">
      <dgm:prSet/>
      <dgm:spPr/>
      <dgm:t>
        <a:bodyPr/>
        <a:lstStyle/>
        <a:p>
          <a:pPr rtl="0"/>
          <a:r>
            <a:rPr lang="en-US" dirty="0"/>
            <a:t>One of the largest investigations ever conducted to assess associations between childhood maltreatment and later-life health and well-being.</a:t>
          </a:r>
        </a:p>
      </dgm:t>
    </dgm:pt>
    <dgm:pt modelId="{F418F5B2-79FF-4F74-B9C6-8AA658D0F4D9}" type="parTrans" cxnId="{8F0DB301-005B-46B3-B9C3-2245EEF9C178}">
      <dgm:prSet/>
      <dgm:spPr/>
      <dgm:t>
        <a:bodyPr/>
        <a:lstStyle/>
        <a:p>
          <a:endParaRPr lang="en-US"/>
        </a:p>
      </dgm:t>
    </dgm:pt>
    <dgm:pt modelId="{3415C52D-AEA9-4DAC-9D4F-69A094C19747}" type="sibTrans" cxnId="{8F0DB301-005B-46B3-B9C3-2245EEF9C178}">
      <dgm:prSet/>
      <dgm:spPr/>
      <dgm:t>
        <a:bodyPr/>
        <a:lstStyle/>
        <a:p>
          <a:endParaRPr lang="en-US"/>
        </a:p>
      </dgm:t>
    </dgm:pt>
    <dgm:pt modelId="{8E9E293C-1427-40E9-B960-248A1ECD7040}">
      <dgm:prSet custT="1"/>
      <dgm:spPr/>
      <dgm:t>
        <a:bodyPr/>
        <a:lstStyle/>
        <a:p>
          <a:pPr rtl="0"/>
          <a:r>
            <a:rPr lang="en-US" sz="2800" dirty="0"/>
            <a:t>Collaboration between the Centers for Disease Control and Prevention and Kaiser Permanente's Health Appraisal Clinic in San Diego</a:t>
          </a:r>
          <a:r>
            <a:rPr lang="en-US" sz="3000" dirty="0"/>
            <a:t>.</a:t>
          </a:r>
        </a:p>
      </dgm:t>
    </dgm:pt>
    <dgm:pt modelId="{2CC48BDC-68F7-465F-B10A-9DF4BD08B24D}" type="parTrans" cxnId="{A48C1928-B8AC-49CD-9D5B-F32AA05BE1AE}">
      <dgm:prSet/>
      <dgm:spPr/>
      <dgm:t>
        <a:bodyPr/>
        <a:lstStyle/>
        <a:p>
          <a:endParaRPr lang="en-US"/>
        </a:p>
      </dgm:t>
    </dgm:pt>
    <dgm:pt modelId="{CDEBCFC1-8EBA-42BD-9843-26AA6FBD4521}" type="sibTrans" cxnId="{A48C1928-B8AC-49CD-9D5B-F32AA05BE1AE}">
      <dgm:prSet/>
      <dgm:spPr/>
      <dgm:t>
        <a:bodyPr/>
        <a:lstStyle/>
        <a:p>
          <a:endParaRPr lang="en-US"/>
        </a:p>
      </dgm:t>
    </dgm:pt>
    <dgm:pt modelId="{7A575394-B9A1-4F4C-853A-4C9EC035EB62}" type="pres">
      <dgm:prSet presAssocID="{DD806C20-4952-4C08-BDDF-187517187D92}" presName="Name0" presStyleCnt="0">
        <dgm:presLayoutVars>
          <dgm:chMax val="7"/>
          <dgm:dir/>
          <dgm:animLvl val="lvl"/>
          <dgm:resizeHandles val="exact"/>
        </dgm:presLayoutVars>
      </dgm:prSet>
      <dgm:spPr/>
    </dgm:pt>
    <dgm:pt modelId="{56518971-673E-491D-B1AA-ED3C40BC99EC}" type="pres">
      <dgm:prSet presAssocID="{4F1238E5-560B-4DB4-A38F-9B99B6697FBE}" presName="circle1" presStyleLbl="node1" presStyleIdx="0" presStyleCnt="2"/>
      <dgm:spPr/>
    </dgm:pt>
    <dgm:pt modelId="{B39A74A1-A3A4-4FE1-A37E-4F0BAF475BF6}" type="pres">
      <dgm:prSet presAssocID="{4F1238E5-560B-4DB4-A38F-9B99B6697FBE}" presName="space" presStyleCnt="0"/>
      <dgm:spPr/>
    </dgm:pt>
    <dgm:pt modelId="{87E34140-E491-4B37-8AB7-B1510149E656}" type="pres">
      <dgm:prSet presAssocID="{4F1238E5-560B-4DB4-A38F-9B99B6697FBE}" presName="rect1" presStyleLbl="alignAcc1" presStyleIdx="0" presStyleCnt="2"/>
      <dgm:spPr/>
    </dgm:pt>
    <dgm:pt modelId="{EB5FD342-6260-41C0-A8C3-C74471D858DF}" type="pres">
      <dgm:prSet presAssocID="{8E9E293C-1427-40E9-B960-248A1ECD7040}" presName="vertSpace2" presStyleLbl="node1" presStyleIdx="0" presStyleCnt="2"/>
      <dgm:spPr/>
    </dgm:pt>
    <dgm:pt modelId="{12BBDBC9-3B65-4B82-AC96-359000DDC3F1}" type="pres">
      <dgm:prSet presAssocID="{8E9E293C-1427-40E9-B960-248A1ECD7040}" presName="circle2" presStyleLbl="node1" presStyleIdx="1" presStyleCnt="2"/>
      <dgm:spPr/>
    </dgm:pt>
    <dgm:pt modelId="{AE59EE1B-6D92-46D1-9E88-CDC47231688A}" type="pres">
      <dgm:prSet presAssocID="{8E9E293C-1427-40E9-B960-248A1ECD7040}" presName="rect2" presStyleLbl="alignAcc1" presStyleIdx="1" presStyleCnt="2"/>
      <dgm:spPr/>
    </dgm:pt>
    <dgm:pt modelId="{79014C7C-F895-4CDB-AF6C-AEB5F3E18D9D}" type="pres">
      <dgm:prSet presAssocID="{4F1238E5-560B-4DB4-A38F-9B99B6697FBE}" presName="rect1ParTxNoCh" presStyleLbl="alignAcc1" presStyleIdx="1" presStyleCnt="2">
        <dgm:presLayoutVars>
          <dgm:chMax val="1"/>
          <dgm:bulletEnabled val="1"/>
        </dgm:presLayoutVars>
      </dgm:prSet>
      <dgm:spPr/>
    </dgm:pt>
    <dgm:pt modelId="{8E2F4D1C-D216-4994-AAD0-A5ED54E0AD26}" type="pres">
      <dgm:prSet presAssocID="{8E9E293C-1427-40E9-B960-248A1ECD7040}" presName="rect2ParTxNoCh" presStyleLbl="alignAcc1" presStyleIdx="1" presStyleCnt="2">
        <dgm:presLayoutVars>
          <dgm:chMax val="1"/>
          <dgm:bulletEnabled val="1"/>
        </dgm:presLayoutVars>
      </dgm:prSet>
      <dgm:spPr/>
    </dgm:pt>
  </dgm:ptLst>
  <dgm:cxnLst>
    <dgm:cxn modelId="{8F0DB301-005B-46B3-B9C3-2245EEF9C178}" srcId="{DD806C20-4952-4C08-BDDF-187517187D92}" destId="{4F1238E5-560B-4DB4-A38F-9B99B6697FBE}" srcOrd="0" destOrd="0" parTransId="{F418F5B2-79FF-4F74-B9C6-8AA658D0F4D9}" sibTransId="{3415C52D-AEA9-4DAC-9D4F-69A094C19747}"/>
    <dgm:cxn modelId="{F2708C18-263A-4FFB-9281-BD6DFBCDCF60}" type="presOf" srcId="{DD806C20-4952-4C08-BDDF-187517187D92}" destId="{7A575394-B9A1-4F4C-853A-4C9EC035EB62}" srcOrd="0" destOrd="0" presId="urn:microsoft.com/office/officeart/2005/8/layout/target3"/>
    <dgm:cxn modelId="{A598CA24-30BD-4F21-8B97-0276F03EF51D}" type="presOf" srcId="{8E9E293C-1427-40E9-B960-248A1ECD7040}" destId="{AE59EE1B-6D92-46D1-9E88-CDC47231688A}" srcOrd="0" destOrd="0" presId="urn:microsoft.com/office/officeart/2005/8/layout/target3"/>
    <dgm:cxn modelId="{A48C1928-B8AC-49CD-9D5B-F32AA05BE1AE}" srcId="{DD806C20-4952-4C08-BDDF-187517187D92}" destId="{8E9E293C-1427-40E9-B960-248A1ECD7040}" srcOrd="1" destOrd="0" parTransId="{2CC48BDC-68F7-465F-B10A-9DF4BD08B24D}" sibTransId="{CDEBCFC1-8EBA-42BD-9843-26AA6FBD4521}"/>
    <dgm:cxn modelId="{E9B69675-664B-4770-9DD1-7E84003E532C}" type="presOf" srcId="{4F1238E5-560B-4DB4-A38F-9B99B6697FBE}" destId="{87E34140-E491-4B37-8AB7-B1510149E656}" srcOrd="0" destOrd="0" presId="urn:microsoft.com/office/officeart/2005/8/layout/target3"/>
    <dgm:cxn modelId="{0FD20EBF-2F9D-4730-BA42-5F6B70D83CA5}" type="presOf" srcId="{8E9E293C-1427-40E9-B960-248A1ECD7040}" destId="{8E2F4D1C-D216-4994-AAD0-A5ED54E0AD26}" srcOrd="1" destOrd="0" presId="urn:microsoft.com/office/officeart/2005/8/layout/target3"/>
    <dgm:cxn modelId="{2A9285D9-FED0-45C3-9131-D36D37B5E65F}" type="presOf" srcId="{4F1238E5-560B-4DB4-A38F-9B99B6697FBE}" destId="{79014C7C-F895-4CDB-AF6C-AEB5F3E18D9D}" srcOrd="1" destOrd="0" presId="urn:microsoft.com/office/officeart/2005/8/layout/target3"/>
    <dgm:cxn modelId="{EDD85EC0-D485-4C45-A0D2-C64A40208477}" type="presParOf" srcId="{7A575394-B9A1-4F4C-853A-4C9EC035EB62}" destId="{56518971-673E-491D-B1AA-ED3C40BC99EC}" srcOrd="0" destOrd="0" presId="urn:microsoft.com/office/officeart/2005/8/layout/target3"/>
    <dgm:cxn modelId="{40498083-DB7E-434D-ABD4-AF60BC3DCC26}" type="presParOf" srcId="{7A575394-B9A1-4F4C-853A-4C9EC035EB62}" destId="{B39A74A1-A3A4-4FE1-A37E-4F0BAF475BF6}" srcOrd="1" destOrd="0" presId="urn:microsoft.com/office/officeart/2005/8/layout/target3"/>
    <dgm:cxn modelId="{57D0CD4D-06A7-4184-A978-BE63997CF265}" type="presParOf" srcId="{7A575394-B9A1-4F4C-853A-4C9EC035EB62}" destId="{87E34140-E491-4B37-8AB7-B1510149E656}" srcOrd="2" destOrd="0" presId="urn:microsoft.com/office/officeart/2005/8/layout/target3"/>
    <dgm:cxn modelId="{5F7D5E82-72B0-4E67-9CD0-EFEC2360889D}" type="presParOf" srcId="{7A575394-B9A1-4F4C-853A-4C9EC035EB62}" destId="{EB5FD342-6260-41C0-A8C3-C74471D858DF}" srcOrd="3" destOrd="0" presId="urn:microsoft.com/office/officeart/2005/8/layout/target3"/>
    <dgm:cxn modelId="{32C69699-790F-4595-9B57-E407E3CD4B8B}" type="presParOf" srcId="{7A575394-B9A1-4F4C-853A-4C9EC035EB62}" destId="{12BBDBC9-3B65-4B82-AC96-359000DDC3F1}" srcOrd="4" destOrd="0" presId="urn:microsoft.com/office/officeart/2005/8/layout/target3"/>
    <dgm:cxn modelId="{CBDDA9A5-DFE8-4F89-BBB1-C7E0EAE474F1}" type="presParOf" srcId="{7A575394-B9A1-4F4C-853A-4C9EC035EB62}" destId="{AE59EE1B-6D92-46D1-9E88-CDC47231688A}" srcOrd="5" destOrd="0" presId="urn:microsoft.com/office/officeart/2005/8/layout/target3"/>
    <dgm:cxn modelId="{F54EE293-946A-4775-92FB-AB13F93DCAA9}" type="presParOf" srcId="{7A575394-B9A1-4F4C-853A-4C9EC035EB62}" destId="{79014C7C-F895-4CDB-AF6C-AEB5F3E18D9D}" srcOrd="6" destOrd="0" presId="urn:microsoft.com/office/officeart/2005/8/layout/target3"/>
    <dgm:cxn modelId="{A1D2FAC5-AE35-4176-A4AD-6F41499893E8}" type="presParOf" srcId="{7A575394-B9A1-4F4C-853A-4C9EC035EB62}" destId="{8E2F4D1C-D216-4994-AAD0-A5ED54E0AD26}"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0CCEA-8CC2-4CB2-BB96-33A826C87357}">
      <dsp:nvSpPr>
        <dsp:cNvPr id="0" name=""/>
        <dsp:cNvSpPr/>
      </dsp:nvSpPr>
      <dsp:spPr>
        <a:xfrm>
          <a:off x="1145232" y="1126"/>
          <a:ext cx="5939135" cy="857963"/>
        </a:xfrm>
        <a:prstGeom prst="roundRect">
          <a:avLst>
            <a:gd name="adj" fmla="val 1000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rtl="0">
            <a:lnSpc>
              <a:spcPct val="90000"/>
            </a:lnSpc>
            <a:spcBef>
              <a:spcPct val="0"/>
            </a:spcBef>
            <a:spcAft>
              <a:spcPct val="35000"/>
            </a:spcAft>
            <a:buNone/>
          </a:pPr>
          <a:r>
            <a:rPr lang="en-US" sz="3600" kern="1200" dirty="0"/>
            <a:t>Each module contains:</a:t>
          </a:r>
        </a:p>
      </dsp:txBody>
      <dsp:txXfrm>
        <a:off x="1170361" y="26255"/>
        <a:ext cx="5888877" cy="807705"/>
      </dsp:txXfrm>
    </dsp:sp>
    <dsp:sp modelId="{FDB78BB5-9028-4152-8065-93A80B0C7984}">
      <dsp:nvSpPr>
        <dsp:cNvPr id="0" name=""/>
        <dsp:cNvSpPr/>
      </dsp:nvSpPr>
      <dsp:spPr>
        <a:xfrm>
          <a:off x="1156308" y="1013523"/>
          <a:ext cx="857963" cy="857963"/>
        </a:xfrm>
        <a:prstGeom prst="roundRect">
          <a:avLst>
            <a:gd name="adj" fmla="val 1667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D8878C-1746-4786-852F-91C6D6E32097}">
      <dsp:nvSpPr>
        <dsp:cNvPr id="0" name=""/>
        <dsp:cNvSpPr/>
      </dsp:nvSpPr>
      <dsp:spPr>
        <a:xfrm>
          <a:off x="2065750" y="1013523"/>
          <a:ext cx="5029693" cy="857963"/>
        </a:xfrm>
        <a:prstGeom prst="roundRect">
          <a:avLst>
            <a:gd name="adj" fmla="val 1667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t>Introductory Video</a:t>
          </a:r>
        </a:p>
      </dsp:txBody>
      <dsp:txXfrm>
        <a:off x="2107640" y="1055413"/>
        <a:ext cx="4945913" cy="774183"/>
      </dsp:txXfrm>
    </dsp:sp>
    <dsp:sp modelId="{F25C89F6-01D9-4EBD-B588-5A2B4EC5B730}">
      <dsp:nvSpPr>
        <dsp:cNvPr id="0" name=""/>
        <dsp:cNvSpPr/>
      </dsp:nvSpPr>
      <dsp:spPr>
        <a:xfrm>
          <a:off x="1156308" y="1974442"/>
          <a:ext cx="857963" cy="857963"/>
        </a:xfrm>
        <a:prstGeom prst="roundRect">
          <a:avLst>
            <a:gd name="adj" fmla="val 16670"/>
          </a:avLst>
        </a:prstGeom>
        <a:solidFill>
          <a:schemeClr val="accent6">
            <a:shade val="80000"/>
            <a:hueOff val="0"/>
            <a:satOff val="-11274"/>
            <a:lumOff val="112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5C70A3-13ED-454E-9DF8-D9769F3FC8B8}">
      <dsp:nvSpPr>
        <dsp:cNvPr id="0" name=""/>
        <dsp:cNvSpPr/>
      </dsp:nvSpPr>
      <dsp:spPr>
        <a:xfrm>
          <a:off x="2065750" y="1974442"/>
          <a:ext cx="5029693" cy="857963"/>
        </a:xfrm>
        <a:prstGeom prst="roundRect">
          <a:avLst>
            <a:gd name="adj" fmla="val 16670"/>
          </a:avLst>
        </a:prstGeom>
        <a:solidFill>
          <a:schemeClr val="accent6">
            <a:shade val="80000"/>
            <a:hueOff val="0"/>
            <a:satOff val="-11274"/>
            <a:lumOff val="112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kern="1200" dirty="0"/>
            <a:t>Video compilations of policy makers, direct care staff, program developers and experts</a:t>
          </a:r>
        </a:p>
      </dsp:txBody>
      <dsp:txXfrm>
        <a:off x="2107640" y="2016332"/>
        <a:ext cx="4945913" cy="774183"/>
      </dsp:txXfrm>
    </dsp:sp>
    <dsp:sp modelId="{90C603E9-28F1-4A0F-9F90-E2EEED39DE1E}">
      <dsp:nvSpPr>
        <dsp:cNvPr id="0" name=""/>
        <dsp:cNvSpPr/>
      </dsp:nvSpPr>
      <dsp:spPr>
        <a:xfrm>
          <a:off x="1156308" y="2935362"/>
          <a:ext cx="857963" cy="857963"/>
        </a:xfrm>
        <a:prstGeom prst="roundRect">
          <a:avLst>
            <a:gd name="adj" fmla="val 16670"/>
          </a:avLst>
        </a:prstGeom>
        <a:solidFill>
          <a:schemeClr val="accent6">
            <a:shade val="80000"/>
            <a:hueOff val="0"/>
            <a:satOff val="-22547"/>
            <a:lumOff val="225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77DBEF-E6C2-4D8D-942D-4D56EBC97EAC}">
      <dsp:nvSpPr>
        <dsp:cNvPr id="0" name=""/>
        <dsp:cNvSpPr/>
      </dsp:nvSpPr>
      <dsp:spPr>
        <a:xfrm>
          <a:off x="2065750" y="2935362"/>
          <a:ext cx="5029693" cy="857963"/>
        </a:xfrm>
        <a:prstGeom prst="roundRect">
          <a:avLst>
            <a:gd name="adj" fmla="val 16670"/>
          </a:avLst>
        </a:prstGeom>
        <a:solidFill>
          <a:schemeClr val="accent6">
            <a:shade val="80000"/>
            <a:hueOff val="0"/>
            <a:satOff val="-22547"/>
            <a:lumOff val="225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t>Issue Brief</a:t>
          </a:r>
          <a:endParaRPr lang="en-US" sz="2400" kern="1200" dirty="0"/>
        </a:p>
      </dsp:txBody>
      <dsp:txXfrm>
        <a:off x="2107640" y="2977252"/>
        <a:ext cx="4945913" cy="774183"/>
      </dsp:txXfrm>
    </dsp:sp>
    <dsp:sp modelId="{4D4CA2EF-77A6-4D03-BAEA-5170DB02353F}">
      <dsp:nvSpPr>
        <dsp:cNvPr id="0" name=""/>
        <dsp:cNvSpPr/>
      </dsp:nvSpPr>
      <dsp:spPr>
        <a:xfrm>
          <a:off x="1134156" y="3919674"/>
          <a:ext cx="902269" cy="811179"/>
        </a:xfrm>
        <a:prstGeom prst="roundRect">
          <a:avLst>
            <a:gd name="adj" fmla="val 16670"/>
          </a:avLst>
        </a:prstGeom>
        <a:solidFill>
          <a:schemeClr val="accent6">
            <a:shade val="80000"/>
            <a:hueOff val="0"/>
            <a:satOff val="-33821"/>
            <a:lumOff val="338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73DA90-9D5A-4611-8948-4BA9E597DB76}">
      <dsp:nvSpPr>
        <dsp:cNvPr id="0" name=""/>
        <dsp:cNvSpPr/>
      </dsp:nvSpPr>
      <dsp:spPr>
        <a:xfrm>
          <a:off x="2065750" y="3896282"/>
          <a:ext cx="5029693" cy="857963"/>
        </a:xfrm>
        <a:prstGeom prst="roundRect">
          <a:avLst>
            <a:gd name="adj" fmla="val 16670"/>
          </a:avLst>
        </a:prstGeom>
        <a:solidFill>
          <a:schemeClr val="accent6">
            <a:shade val="80000"/>
            <a:hueOff val="0"/>
            <a:satOff val="-33821"/>
            <a:lumOff val="338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t>Resources </a:t>
          </a:r>
        </a:p>
      </dsp:txBody>
      <dsp:txXfrm>
        <a:off x="2107640" y="3938172"/>
        <a:ext cx="4945913" cy="7741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18971-673E-491D-B1AA-ED3C40BC99EC}">
      <dsp:nvSpPr>
        <dsp:cNvPr id="0" name=""/>
        <dsp:cNvSpPr/>
      </dsp:nvSpPr>
      <dsp:spPr>
        <a:xfrm>
          <a:off x="0" y="0"/>
          <a:ext cx="4419599" cy="4419599"/>
        </a:xfrm>
        <a:prstGeom prst="pie">
          <a:avLst>
            <a:gd name="adj1" fmla="val 5400000"/>
            <a:gd name="adj2" fmla="val 1620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E34140-E491-4B37-8AB7-B1510149E656}">
      <dsp:nvSpPr>
        <dsp:cNvPr id="0" name=""/>
        <dsp:cNvSpPr/>
      </dsp:nvSpPr>
      <dsp:spPr>
        <a:xfrm>
          <a:off x="2209799" y="0"/>
          <a:ext cx="5638800" cy="4419599"/>
        </a:xfrm>
        <a:prstGeom prst="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t>One of the largest investigations ever conducted to assess associations between childhood maltreatment and later-life health and well-being.</a:t>
          </a:r>
        </a:p>
      </dsp:txBody>
      <dsp:txXfrm>
        <a:off x="2209799" y="0"/>
        <a:ext cx="5638800" cy="2099309"/>
      </dsp:txXfrm>
    </dsp:sp>
    <dsp:sp modelId="{12BBDBC9-3B65-4B82-AC96-359000DDC3F1}">
      <dsp:nvSpPr>
        <dsp:cNvPr id="0" name=""/>
        <dsp:cNvSpPr/>
      </dsp:nvSpPr>
      <dsp:spPr>
        <a:xfrm>
          <a:off x="1160144" y="2099309"/>
          <a:ext cx="2099310" cy="2099310"/>
        </a:xfrm>
        <a:prstGeom prst="pie">
          <a:avLst>
            <a:gd name="adj1" fmla="val 5400000"/>
            <a:gd name="adj2" fmla="val 16200000"/>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59EE1B-6D92-46D1-9E88-CDC47231688A}">
      <dsp:nvSpPr>
        <dsp:cNvPr id="0" name=""/>
        <dsp:cNvSpPr/>
      </dsp:nvSpPr>
      <dsp:spPr>
        <a:xfrm>
          <a:off x="2209799" y="2099309"/>
          <a:ext cx="5638800" cy="2099310"/>
        </a:xfrm>
        <a:prstGeom prst="rect">
          <a:avLst/>
        </a:prstGeom>
        <a:solidFill>
          <a:schemeClr val="lt1">
            <a:alpha val="90000"/>
            <a:hueOff val="0"/>
            <a:satOff val="0"/>
            <a:lumOff val="0"/>
            <a:alphaOff val="0"/>
          </a:schemeClr>
        </a:solidFill>
        <a:ln w="25400" cap="flat" cmpd="sng" algn="ctr">
          <a:solidFill>
            <a:schemeClr val="accent2">
              <a:shade val="80000"/>
              <a:hueOff val="0"/>
              <a:satOff val="-28019"/>
              <a:lumOff val="31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t>Collaboration between the Centers for Disease Control and Prevention and Kaiser Permanente's Health Appraisal Clinic in San Diego</a:t>
          </a:r>
          <a:r>
            <a:rPr lang="en-US" sz="3000" kern="1200" dirty="0"/>
            <a:t>.</a:t>
          </a:r>
        </a:p>
      </dsp:txBody>
      <dsp:txXfrm>
        <a:off x="2209799" y="2099309"/>
        <a:ext cx="5638800" cy="209931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343" cy="467070"/>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3" y="2"/>
            <a:ext cx="3043343" cy="467070"/>
          </a:xfrm>
          <a:prstGeom prst="rect">
            <a:avLst/>
          </a:prstGeom>
        </p:spPr>
        <p:txBody>
          <a:bodyPr vert="horz" lIns="93324" tIns="46662" rIns="93324" bIns="46662" rtlCol="0"/>
          <a:lstStyle>
            <a:lvl1pPr algn="r">
              <a:defRPr sz="1200"/>
            </a:lvl1pPr>
          </a:lstStyle>
          <a:p>
            <a:fld id="{141BB76D-5629-4D58-B33B-936FEFBE93FA}" type="datetimeFigureOut">
              <a:rPr lang="en-US" smtClean="0"/>
              <a:t>8/29/2017</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1" y="4480004"/>
            <a:ext cx="5618480" cy="3665459"/>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2032"/>
            <a:ext cx="3043343" cy="467070"/>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2"/>
            <a:ext cx="3043343" cy="467070"/>
          </a:xfrm>
          <a:prstGeom prst="rect">
            <a:avLst/>
          </a:prstGeom>
        </p:spPr>
        <p:txBody>
          <a:bodyPr vert="horz" lIns="93324" tIns="46662" rIns="93324" bIns="46662" rtlCol="0" anchor="b"/>
          <a:lstStyle>
            <a:lvl1pPr algn="r">
              <a:defRPr sz="1200"/>
            </a:lvl1pPr>
          </a:lstStyle>
          <a:p>
            <a:fld id="{9BA813D0-8565-4FD0-A15B-4F26F9AC7C39}" type="slidenum">
              <a:rPr lang="en-US" smtClean="0"/>
              <a:t>‹#›</a:t>
            </a:fld>
            <a:endParaRPr lang="en-US" dirty="0"/>
          </a:p>
        </p:txBody>
      </p:sp>
    </p:spTree>
    <p:extLst>
      <p:ext uri="{BB962C8B-B14F-4D97-AF65-F5344CB8AC3E}">
        <p14:creationId xmlns:p14="http://schemas.microsoft.com/office/powerpoint/2010/main" val="1405205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8255" indent="-291636" eaLnBrk="0" hangingPunct="0">
              <a:defRPr sz="2400">
                <a:solidFill>
                  <a:schemeClr val="tx1"/>
                </a:solidFill>
                <a:latin typeface="Arial" pitchFamily="34" charset="0"/>
                <a:ea typeface="ＭＳ Ｐゴシック" pitchFamily="34" charset="-128"/>
              </a:defRPr>
            </a:lvl2pPr>
            <a:lvl3pPr marL="1166546" indent="-233309" eaLnBrk="0" hangingPunct="0">
              <a:defRPr sz="2400">
                <a:solidFill>
                  <a:schemeClr val="tx1"/>
                </a:solidFill>
                <a:latin typeface="Arial" pitchFamily="34" charset="0"/>
                <a:ea typeface="ＭＳ Ｐゴシック" pitchFamily="34" charset="-128"/>
              </a:defRPr>
            </a:lvl3pPr>
            <a:lvl4pPr marL="1633164" indent="-233309" eaLnBrk="0" hangingPunct="0">
              <a:defRPr sz="2400">
                <a:solidFill>
                  <a:schemeClr val="tx1"/>
                </a:solidFill>
                <a:latin typeface="Arial" pitchFamily="34" charset="0"/>
                <a:ea typeface="ＭＳ Ｐゴシック" pitchFamily="34" charset="-128"/>
              </a:defRPr>
            </a:lvl4pPr>
            <a:lvl5pPr marL="2099782" indent="-233309" eaLnBrk="0" hangingPunct="0">
              <a:defRPr sz="2400">
                <a:solidFill>
                  <a:schemeClr val="tx1"/>
                </a:solidFill>
                <a:latin typeface="Arial" pitchFamily="34" charset="0"/>
                <a:ea typeface="ＭＳ Ｐゴシック" pitchFamily="34" charset="-128"/>
              </a:defRPr>
            </a:lvl5pPr>
            <a:lvl6pPr marL="2566401" indent="-233309"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33019" indent="-233309"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9637" indent="-233309"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6256" indent="-233309"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7F53DFD8-E7AB-4C0F-8432-71C79C3FF823}" type="slidenum">
              <a:rPr lang="en-US" altLang="en-US" sz="1200">
                <a:solidFill>
                  <a:prstClr val="black"/>
                </a:solidFill>
              </a:rPr>
              <a:pPr eaLnBrk="1" hangingPunct="1">
                <a:defRPr/>
              </a:pPr>
              <a:t>1</a:t>
            </a:fld>
            <a:endParaRPr lang="en-US" altLang="en-US" sz="1200">
              <a:solidFill>
                <a:prstClr val="black"/>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A049F-80E6-E84A-9167-ABE7DF4EB9D0}"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2063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p:spPr>
        <p:txBody>
          <a:bodyPr/>
          <a:lstStyle/>
          <a:p>
            <a:endParaRPr lang="en-US" dirty="0">
              <a:ea typeface="ＭＳ Ｐゴシック"/>
              <a:cs typeface="ＭＳ Ｐゴシック"/>
            </a:endParaRPr>
          </a:p>
        </p:txBody>
      </p:sp>
      <p:sp>
        <p:nvSpPr>
          <p:cNvPr id="35843" name="Slide Number Placeholder 3"/>
          <p:cNvSpPr>
            <a:spLocks noGrp="1"/>
          </p:cNvSpPr>
          <p:nvPr>
            <p:ph type="sldNum" sz="quarter" idx="5"/>
          </p:nvPr>
        </p:nvSpPr>
        <p:spPr>
          <a:noFill/>
          <a:ln>
            <a:miter lim="800000"/>
            <a:headEnd/>
            <a:tailEnd/>
          </a:ln>
        </p:spPr>
        <p:txBody>
          <a:bodyPr/>
          <a:lstStyle/>
          <a:p>
            <a:fld id="{6B0C945C-7159-4E9C-8B8F-1A122B0F3EC6}" type="slidenum">
              <a:rPr lang="en-US" smtClean="0">
                <a:solidFill>
                  <a:srgbClr val="000000"/>
                </a:solidFill>
                <a:ea typeface="ＭＳ Ｐゴシック"/>
                <a:cs typeface="ＭＳ Ｐゴシック"/>
              </a:rPr>
              <a:pPr/>
              <a:t>23</a:t>
            </a:fld>
            <a:endParaRPr lang="en-US">
              <a:solidFill>
                <a:srgbClr val="000000"/>
              </a:solidFill>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994A049F-80E6-E84A-9167-ABE7DF4EB9D0}"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408947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A049F-80E6-E84A-9167-ABE7DF4EB9D0}"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452909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A049F-80E6-E84A-9167-ABE7DF4EB9D0}"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2063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994A049F-80E6-E84A-9167-ABE7DF4EB9D0}"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408947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A049F-80E6-E84A-9167-ABE7DF4EB9D0}"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761355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A049F-80E6-E84A-9167-ABE7DF4EB9D0}"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043407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A049F-80E6-E84A-9167-ABE7DF4EB9D0}"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255264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A049F-80E6-E84A-9167-ABE7DF4EB9D0}"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299993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A049F-80E6-E84A-9167-ABE7DF4EB9D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38556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A049F-80E6-E84A-9167-ABE7DF4EB9D0}"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493662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994A049F-80E6-E84A-9167-ABE7DF4EB9D0}"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668910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A049F-80E6-E84A-9167-ABE7DF4EB9D0}"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77867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endParaRPr lang="en-US" dirty="0"/>
          </a:p>
        </p:txBody>
      </p:sp>
      <p:sp>
        <p:nvSpPr>
          <p:cNvPr id="4" name="Slide Number Placeholder 3"/>
          <p:cNvSpPr>
            <a:spLocks noGrp="1"/>
          </p:cNvSpPr>
          <p:nvPr>
            <p:ph type="sldNum" sz="quarter" idx="10"/>
          </p:nvPr>
        </p:nvSpPr>
        <p:spPr/>
        <p:txBody>
          <a:bodyPr/>
          <a:lstStyle/>
          <a:p>
            <a:fld id="{994A049F-80E6-E84A-9167-ABE7DF4EB9D0}"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119674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A049F-80E6-E84A-9167-ABE7DF4EB9D0}"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571580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A049F-80E6-E84A-9167-ABE7DF4EB9D0}"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73171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A049F-80E6-E84A-9167-ABE7DF4EB9D0}"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456098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hemeOverride" Target="../theme/themeOverride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hemeOverride" Target="../theme/themeOverride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2.xml"/><Relationship Id="rId1" Type="http://schemas.openxmlformats.org/officeDocument/2006/relationships/themeOverride" Target="../theme/themeOverride3.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xml"/><Relationship Id="rId1" Type="http://schemas.openxmlformats.org/officeDocument/2006/relationships/themeOverride" Target="../theme/themeOverride4.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2.xml"/><Relationship Id="rId1" Type="http://schemas.openxmlformats.org/officeDocument/2006/relationships/themeOverride" Target="../theme/themeOverride5.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hemeOverride" Target="../theme/themeOverride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2.xml"/><Relationship Id="rId1" Type="http://schemas.openxmlformats.org/officeDocument/2006/relationships/themeOverride" Target="../theme/themeOverride7.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3.xml"/><Relationship Id="rId1" Type="http://schemas.openxmlformats.org/officeDocument/2006/relationships/themeOverride" Target="../theme/themeOverride8.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Master" Target="../slideMasters/slideMaster3.xml"/><Relationship Id="rId1" Type="http://schemas.openxmlformats.org/officeDocument/2006/relationships/themeOverride" Target="../theme/themeOverride9.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3.xml"/><Relationship Id="rId1" Type="http://schemas.openxmlformats.org/officeDocument/2006/relationships/themeOverride" Target="../theme/themeOverride10.xml"/><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3.xml"/><Relationship Id="rId1" Type="http://schemas.openxmlformats.org/officeDocument/2006/relationships/themeOverride" Target="../theme/themeOverride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4.xml"/><Relationship Id="rId1" Type="http://schemas.openxmlformats.org/officeDocument/2006/relationships/themeOverride" Target="../theme/themeOverride12.xml"/><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4.xml"/><Relationship Id="rId1" Type="http://schemas.openxmlformats.org/officeDocument/2006/relationships/themeOverride" Target="../theme/themeOverride13.xml"/><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4.xml"/><Relationship Id="rId1" Type="http://schemas.openxmlformats.org/officeDocument/2006/relationships/themeOverride" Target="../theme/themeOverride14.xml"/><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4.xml"/><Relationship Id="rId1" Type="http://schemas.openxmlformats.org/officeDocument/2006/relationships/themeOverride" Target="../theme/themeOverride15.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4.xml"/><Relationship Id="rId1" Type="http://schemas.openxmlformats.org/officeDocument/2006/relationships/themeOverride" Target="../theme/themeOverride16.xml"/><Relationship Id="rId4"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hemeOverride" Target="../theme/themeOverride1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hemeOverride" Target="../theme/themeOverride18.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5.xml"/><Relationship Id="rId1" Type="http://schemas.openxmlformats.org/officeDocument/2006/relationships/themeOverride" Target="../theme/themeOverride19.xml"/><Relationship Id="rId5" Type="http://schemas.openxmlformats.org/officeDocument/2006/relationships/image" Target="../media/image16.png"/><Relationship Id="rId4" Type="http://schemas.openxmlformats.org/officeDocument/2006/relationships/image" Target="../media/image12.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Master" Target="../slideMasters/slideMaster5.xml"/><Relationship Id="rId1" Type="http://schemas.openxmlformats.org/officeDocument/2006/relationships/themeOverride" Target="../theme/themeOverride20.xml"/><Relationship Id="rId5" Type="http://schemas.openxmlformats.org/officeDocument/2006/relationships/image" Target="../media/image16.png"/><Relationship Id="rId4" Type="http://schemas.openxmlformats.org/officeDocument/2006/relationships/image" Target="../media/image12.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Master" Target="../slideMasters/slideMaster5.xml"/><Relationship Id="rId4" Type="http://schemas.openxmlformats.org/officeDocument/2006/relationships/image" Target="../media/image16.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5.xml"/><Relationship Id="rId1" Type="http://schemas.openxmlformats.org/officeDocument/2006/relationships/themeOverride" Target="../theme/themeOverride21.xml"/><Relationship Id="rId4" Type="http://schemas.openxmlformats.org/officeDocument/2006/relationships/image" Target="../media/image16.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5.xml"/><Relationship Id="rId1" Type="http://schemas.openxmlformats.org/officeDocument/2006/relationships/themeOverride" Target="../theme/themeOverride2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6.xml"/><Relationship Id="rId1" Type="http://schemas.openxmlformats.org/officeDocument/2006/relationships/themeOverride" Target="../theme/themeOverride23.xml"/><Relationship Id="rId4" Type="http://schemas.openxmlformats.org/officeDocument/2006/relationships/image" Target="../media/image3.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6.xml"/><Relationship Id="rId1" Type="http://schemas.openxmlformats.org/officeDocument/2006/relationships/themeOverride" Target="../theme/themeOverride24.xml"/><Relationship Id="rId4" Type="http://schemas.openxmlformats.org/officeDocument/2006/relationships/image" Target="../media/image3.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6.xml"/><Relationship Id="rId1" Type="http://schemas.openxmlformats.org/officeDocument/2006/relationships/themeOverride" Target="../theme/themeOverride25.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6.xml"/><Relationship Id="rId1" Type="http://schemas.openxmlformats.org/officeDocument/2006/relationships/themeOverride" Target="../theme/themeOverride26.xml"/><Relationship Id="rId4" Type="http://schemas.openxmlformats.org/officeDocument/2006/relationships/image" Target="../media/image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6.xml"/><Relationship Id="rId1" Type="http://schemas.openxmlformats.org/officeDocument/2006/relationships/themeOverride" Target="../theme/themeOverride27.xml"/><Relationship Id="rId4" Type="http://schemas.openxmlformats.org/officeDocument/2006/relationships/image" Target="../media/image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6.xml"/><Relationship Id="rId1" Type="http://schemas.openxmlformats.org/officeDocument/2006/relationships/themeOverride" Target="../theme/themeOverride2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6.xml"/><Relationship Id="rId1" Type="http://schemas.openxmlformats.org/officeDocument/2006/relationships/themeOverride" Target="../theme/themeOverride29.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34CD5F3-6A13-4121-A4D5-A5B5517041FA}"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3AE74-7639-4CAF-966C-C5002CFAAE7A}" type="slidenum">
              <a:rPr lang="en-US" smtClean="0"/>
              <a:t>‹#›</a:t>
            </a:fld>
            <a:endParaRPr lang="en-US"/>
          </a:p>
        </p:txBody>
      </p:sp>
    </p:spTree>
    <p:extLst>
      <p:ext uri="{BB962C8B-B14F-4D97-AF65-F5344CB8AC3E}">
        <p14:creationId xmlns:p14="http://schemas.microsoft.com/office/powerpoint/2010/main" val="1551196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4CD5F3-6A13-4121-A4D5-A5B5517041FA}"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3AE74-7639-4CAF-966C-C5002CFAAE7A}" type="slidenum">
              <a:rPr lang="en-US" smtClean="0"/>
              <a:t>‹#›</a:t>
            </a:fld>
            <a:endParaRPr lang="en-US"/>
          </a:p>
        </p:txBody>
      </p:sp>
    </p:spTree>
    <p:extLst>
      <p:ext uri="{BB962C8B-B14F-4D97-AF65-F5344CB8AC3E}">
        <p14:creationId xmlns:p14="http://schemas.microsoft.com/office/powerpoint/2010/main" val="424009353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8"/>
          <p:cNvSpPr>
            <a:spLocks noGrp="1"/>
          </p:cNvSpPr>
          <p:nvPr>
            <p:ph type="title"/>
          </p:nvPr>
        </p:nvSpPr>
        <p:spPr>
          <a:xfrm>
            <a:off x="457200" y="110762"/>
            <a:ext cx="8229600" cy="1011624"/>
          </a:xfrm>
          <a:prstGeom prst="rect">
            <a:avLst/>
          </a:prstGeom>
        </p:spPr>
        <p:txBody>
          <a:bodyPr vert="horz" lIns="0" tIns="0" rIns="0" bIns="0" anchor="b" anchorCtr="0"/>
          <a:lstStyle>
            <a:lvl1pPr algn="l">
              <a:lnSpc>
                <a:spcPts val="3400"/>
              </a:lnSpc>
              <a:defRPr sz="3400" b="1" i="0">
                <a:solidFill>
                  <a:srgbClr val="FFFFFF"/>
                </a:solidFill>
                <a:latin typeface="Calibri"/>
                <a:cs typeface="Calibri"/>
              </a:defRPr>
            </a:lvl1pPr>
          </a:lstStyle>
          <a:p>
            <a:r>
              <a:rPr lang="en-US" dirty="0"/>
              <a:t>Click to edit Master title style</a:t>
            </a:r>
          </a:p>
        </p:txBody>
      </p:sp>
      <p:sp>
        <p:nvSpPr>
          <p:cNvPr id="7" name="Content Placeholder 3"/>
          <p:cNvSpPr>
            <a:spLocks noGrp="1"/>
          </p:cNvSpPr>
          <p:nvPr>
            <p:ph sz="quarter" idx="12"/>
          </p:nvPr>
        </p:nvSpPr>
        <p:spPr>
          <a:xfrm>
            <a:off x="464584" y="1602354"/>
            <a:ext cx="3886200" cy="4755372"/>
          </a:xfrm>
          <a:prstGeom prst="rect">
            <a:avLst/>
          </a:prstGeom>
        </p:spPr>
        <p:txBody>
          <a:bodyPr vert="horz" lIns="0" tIns="0" rIns="0" bIns="0"/>
          <a:lstStyle>
            <a:lvl1pPr marL="228600" indent="-228600">
              <a:buClr>
                <a:srgbClr val="408000"/>
              </a:buClr>
              <a:defRPr sz="2800">
                <a:latin typeface="Calibri"/>
                <a:cs typeface="Calibri"/>
              </a:defRPr>
            </a:lvl1pPr>
            <a:lvl2pPr marL="502920" indent="-228600">
              <a:spcBef>
                <a:spcPts val="300"/>
              </a:spcBef>
              <a:buClrTx/>
              <a:defRPr sz="2400">
                <a:latin typeface="Calibri"/>
                <a:cs typeface="Calibri"/>
              </a:defRPr>
            </a:lvl2pPr>
            <a:lvl3pPr marL="704088">
              <a:spcBef>
                <a:spcPts val="300"/>
              </a:spcBef>
              <a:buClrTx/>
              <a:defRPr sz="2000">
                <a:latin typeface="Calibri"/>
                <a:cs typeface="Calibri"/>
              </a:defRPr>
            </a:lvl3pPr>
            <a:lvl4pPr marL="960120" indent="-228600">
              <a:spcBef>
                <a:spcPts val="300"/>
              </a:spcBef>
              <a:defRPr sz="1800">
                <a:latin typeface="Calibri"/>
                <a:cs typeface="Calibri"/>
              </a:defRPr>
            </a:lvl4pPr>
            <a:lvl5pPr marL="1143000" indent="-182880">
              <a:spcBef>
                <a:spcPts val="300"/>
              </a:spcBef>
              <a:defRPr sz="16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quarter" idx="13"/>
          </p:nvPr>
        </p:nvSpPr>
        <p:spPr>
          <a:xfrm>
            <a:off x="4800600" y="1602354"/>
            <a:ext cx="3886200" cy="4755372"/>
          </a:xfrm>
          <a:prstGeom prst="rect">
            <a:avLst/>
          </a:prstGeom>
        </p:spPr>
        <p:txBody>
          <a:bodyPr vert="horz" lIns="0" tIns="0" rIns="0" bIns="0"/>
          <a:lstStyle>
            <a:lvl1pPr marL="228600" indent="-228600">
              <a:buClr>
                <a:srgbClr val="408000"/>
              </a:buClr>
              <a:defRPr sz="2800">
                <a:latin typeface="Calibri"/>
                <a:cs typeface="Calibri"/>
              </a:defRPr>
            </a:lvl1pPr>
            <a:lvl2pPr marL="502920" indent="-228600">
              <a:spcBef>
                <a:spcPts val="300"/>
              </a:spcBef>
              <a:buClrTx/>
              <a:defRPr sz="2400">
                <a:latin typeface="Calibri"/>
                <a:cs typeface="Calibri"/>
              </a:defRPr>
            </a:lvl2pPr>
            <a:lvl3pPr marL="704088">
              <a:spcBef>
                <a:spcPts val="300"/>
              </a:spcBef>
              <a:buClrTx/>
              <a:defRPr sz="2000">
                <a:latin typeface="Calibri"/>
                <a:cs typeface="Calibri"/>
              </a:defRPr>
            </a:lvl3pPr>
            <a:lvl4pPr marL="960120" indent="-228600">
              <a:spcBef>
                <a:spcPts val="300"/>
              </a:spcBef>
              <a:defRPr sz="1800">
                <a:latin typeface="Calibri"/>
                <a:cs typeface="Calibri"/>
              </a:defRPr>
            </a:lvl4pPr>
            <a:lvl5pPr marL="1143000" indent="-182880">
              <a:spcBef>
                <a:spcPts val="300"/>
              </a:spcBef>
              <a:defRPr sz="16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8"/>
          <p:cNvSpPr>
            <a:spLocks noGrp="1"/>
          </p:cNvSpPr>
          <p:nvPr>
            <p:ph type="sldNum" sz="quarter" idx="14"/>
          </p:nvPr>
        </p:nvSpPr>
        <p:spPr/>
        <p:txBody>
          <a:bodyPr rtlCol="0"/>
          <a:lstStyle>
            <a:lvl1pPr fontAlgn="auto">
              <a:spcBef>
                <a:spcPts val="0"/>
              </a:spcBef>
              <a:spcAft>
                <a:spcPts val="0"/>
              </a:spcAft>
              <a:defRPr>
                <a:latin typeface="Calibri"/>
                <a:cs typeface="Calibri"/>
              </a:defRPr>
            </a:lvl1pPr>
          </a:lstStyle>
          <a:p>
            <a:pPr>
              <a:defRPr/>
            </a:pPr>
            <a:fld id="{7608BF90-C13B-4493-AB53-D99AFB6A4B41}" type="slidenum">
              <a:rPr lang="en-US"/>
              <a:pPr>
                <a:defRPr/>
              </a:pPr>
              <a:t>‹#›</a:t>
            </a:fld>
            <a:endParaRPr lang="en-US" dirty="0"/>
          </a:p>
        </p:txBody>
      </p:sp>
    </p:spTree>
    <p:extLst>
      <p:ext uri="{BB962C8B-B14F-4D97-AF65-F5344CB8AC3E}">
        <p14:creationId xmlns:p14="http://schemas.microsoft.com/office/powerpoint/2010/main" val="38965521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 Graphic">
    <p:spTree>
      <p:nvGrpSpPr>
        <p:cNvPr id="1" name=""/>
        <p:cNvGrpSpPr/>
        <p:nvPr/>
      </p:nvGrpSpPr>
      <p:grpSpPr>
        <a:xfrm>
          <a:off x="0" y="0"/>
          <a:ext cx="0" cy="0"/>
          <a:chOff x="0" y="0"/>
          <a:chExt cx="0" cy="0"/>
        </a:xfrm>
      </p:grpSpPr>
      <p:sp>
        <p:nvSpPr>
          <p:cNvPr id="4" name="Picture Placeholder 10"/>
          <p:cNvSpPr>
            <a:spLocks noGrp="1"/>
          </p:cNvSpPr>
          <p:nvPr>
            <p:ph type="pic" sz="quarter" idx="11"/>
          </p:nvPr>
        </p:nvSpPr>
        <p:spPr>
          <a:xfrm>
            <a:off x="4740445" y="1601788"/>
            <a:ext cx="3946355" cy="4756150"/>
          </a:xfrm>
          <a:prstGeom prst="rect">
            <a:avLst/>
          </a:prstGeom>
        </p:spPr>
        <p:txBody>
          <a:bodyPr vert="horz"/>
          <a:lstStyle/>
          <a:p>
            <a:pPr lvl="0"/>
            <a:endParaRPr lang="en-US" noProof="0"/>
          </a:p>
        </p:txBody>
      </p:sp>
      <p:sp>
        <p:nvSpPr>
          <p:cNvPr id="6" name="Title 8"/>
          <p:cNvSpPr>
            <a:spLocks noGrp="1"/>
          </p:cNvSpPr>
          <p:nvPr>
            <p:ph type="title"/>
          </p:nvPr>
        </p:nvSpPr>
        <p:spPr>
          <a:xfrm>
            <a:off x="457200" y="110762"/>
            <a:ext cx="8229600" cy="1011624"/>
          </a:xfrm>
          <a:prstGeom prst="rect">
            <a:avLst/>
          </a:prstGeom>
        </p:spPr>
        <p:txBody>
          <a:bodyPr vert="horz" lIns="0" tIns="0" rIns="0" bIns="0" anchor="b" anchorCtr="0"/>
          <a:lstStyle>
            <a:lvl1pPr algn="l">
              <a:lnSpc>
                <a:spcPts val="3400"/>
              </a:lnSpc>
              <a:defRPr sz="3400" b="1" i="0">
                <a:solidFill>
                  <a:srgbClr val="FFFFFF"/>
                </a:solidFill>
                <a:latin typeface="Calibri"/>
                <a:cs typeface="Calibri"/>
              </a:defRPr>
            </a:lvl1pPr>
          </a:lstStyle>
          <a:p>
            <a:r>
              <a:rPr lang="en-US" dirty="0"/>
              <a:t>Click to edit Master title style</a:t>
            </a:r>
          </a:p>
        </p:txBody>
      </p:sp>
      <p:sp>
        <p:nvSpPr>
          <p:cNvPr id="7" name="Content Placeholder 3"/>
          <p:cNvSpPr>
            <a:spLocks noGrp="1"/>
          </p:cNvSpPr>
          <p:nvPr>
            <p:ph sz="quarter" idx="12"/>
          </p:nvPr>
        </p:nvSpPr>
        <p:spPr>
          <a:xfrm>
            <a:off x="464584" y="1602354"/>
            <a:ext cx="3886200" cy="4755372"/>
          </a:xfrm>
          <a:prstGeom prst="rect">
            <a:avLst/>
          </a:prstGeom>
        </p:spPr>
        <p:txBody>
          <a:bodyPr vert="horz" lIns="0" tIns="0" rIns="0" bIns="0"/>
          <a:lstStyle>
            <a:lvl1pPr marL="228600" indent="-228600">
              <a:buClr>
                <a:srgbClr val="408000"/>
              </a:buClr>
              <a:defRPr sz="2800">
                <a:latin typeface="Calibri"/>
                <a:cs typeface="Calibri"/>
              </a:defRPr>
            </a:lvl1pPr>
            <a:lvl2pPr marL="502920" indent="-228600">
              <a:spcBef>
                <a:spcPts val="300"/>
              </a:spcBef>
              <a:buClrTx/>
              <a:defRPr sz="2400">
                <a:latin typeface="Calibri"/>
                <a:cs typeface="Calibri"/>
              </a:defRPr>
            </a:lvl2pPr>
            <a:lvl3pPr marL="704088">
              <a:spcBef>
                <a:spcPts val="300"/>
              </a:spcBef>
              <a:buClrTx/>
              <a:defRPr sz="2000">
                <a:latin typeface="Calibri"/>
                <a:cs typeface="Calibri"/>
              </a:defRPr>
            </a:lvl3pPr>
            <a:lvl4pPr marL="960120" indent="-228600">
              <a:spcBef>
                <a:spcPts val="300"/>
              </a:spcBef>
              <a:defRPr sz="1800">
                <a:latin typeface="Calibri"/>
                <a:cs typeface="Calibri"/>
              </a:defRPr>
            </a:lvl4pPr>
            <a:lvl5pPr marL="1143000" indent="-182880">
              <a:spcBef>
                <a:spcPts val="300"/>
              </a:spcBef>
              <a:defRPr sz="16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13"/>
          </p:nvPr>
        </p:nvSpPr>
        <p:spPr/>
        <p:txBody>
          <a:bodyPr rtlCol="0"/>
          <a:lstStyle>
            <a:lvl1pPr fontAlgn="auto">
              <a:spcBef>
                <a:spcPts val="0"/>
              </a:spcBef>
              <a:spcAft>
                <a:spcPts val="0"/>
              </a:spcAft>
              <a:defRPr>
                <a:latin typeface="Calibri"/>
                <a:cs typeface="Calibri"/>
              </a:defRPr>
            </a:lvl1pPr>
          </a:lstStyle>
          <a:p>
            <a:pPr>
              <a:defRPr/>
            </a:pPr>
            <a:fld id="{4664983A-FFC8-463C-9FA7-B122B99C8E8C}" type="slidenum">
              <a:rPr lang="en-US"/>
              <a:pPr>
                <a:defRPr/>
              </a:pPr>
              <a:t>‹#›</a:t>
            </a:fld>
            <a:endParaRPr lang="en-US" dirty="0"/>
          </a:p>
        </p:txBody>
      </p:sp>
    </p:spTree>
    <p:extLst>
      <p:ext uri="{BB962C8B-B14F-4D97-AF65-F5344CB8AC3E}">
        <p14:creationId xmlns:p14="http://schemas.microsoft.com/office/powerpoint/2010/main" val="4528482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Content Placeholder 3"/>
          <p:cNvSpPr>
            <a:spLocks noGrp="1"/>
          </p:cNvSpPr>
          <p:nvPr>
            <p:ph sz="quarter" idx="10"/>
          </p:nvPr>
        </p:nvSpPr>
        <p:spPr>
          <a:xfrm>
            <a:off x="464583" y="2569673"/>
            <a:ext cx="3886200" cy="3788052"/>
          </a:xfrm>
          <a:prstGeom prst="rect">
            <a:avLst/>
          </a:prstGeom>
        </p:spPr>
        <p:txBody>
          <a:bodyPr vert="horz" lIns="0" tIns="0" rIns="0" bIns="0"/>
          <a:lstStyle>
            <a:lvl1pPr marL="228600" indent="-228600">
              <a:spcBef>
                <a:spcPts val="400"/>
              </a:spcBef>
              <a:buClr>
                <a:srgbClr val="408000"/>
              </a:buClr>
              <a:defRPr sz="2400">
                <a:latin typeface="Calibri"/>
                <a:cs typeface="Calibri"/>
              </a:defRPr>
            </a:lvl1pPr>
            <a:lvl2pPr>
              <a:buClrTx/>
              <a:defRPr sz="2400">
                <a:latin typeface="Times New Roman"/>
                <a:cs typeface="Times New Roman"/>
              </a:defRPr>
            </a:lvl2pPr>
            <a:lvl3pPr>
              <a:buClrTx/>
              <a:defRPr sz="2000">
                <a:latin typeface="Times New Roman"/>
                <a:cs typeface="Times New Roman"/>
              </a:defRPr>
            </a:lvl3pPr>
            <a:lvl4pPr>
              <a:defRPr sz="1800">
                <a:latin typeface="Times New Roman"/>
                <a:cs typeface="Times New Roman"/>
              </a:defRPr>
            </a:lvl4pPr>
            <a:lvl5pPr>
              <a:defRPr sz="1600">
                <a:latin typeface="Times New Roman"/>
                <a:cs typeface="Times New Roman"/>
              </a:defRPr>
            </a:lvl5pPr>
          </a:lstStyle>
          <a:p>
            <a:pPr lvl="0"/>
            <a:r>
              <a:rPr lang="en-US" dirty="0"/>
              <a:t>Click to edit Master text styles</a:t>
            </a:r>
          </a:p>
        </p:txBody>
      </p:sp>
      <p:sp>
        <p:nvSpPr>
          <p:cNvPr id="4" name="Content Placeholder 3"/>
          <p:cNvSpPr>
            <a:spLocks noGrp="1"/>
          </p:cNvSpPr>
          <p:nvPr>
            <p:ph sz="quarter" idx="11"/>
          </p:nvPr>
        </p:nvSpPr>
        <p:spPr>
          <a:xfrm>
            <a:off x="4800600" y="2569672"/>
            <a:ext cx="3886200" cy="3788053"/>
          </a:xfrm>
          <a:prstGeom prst="rect">
            <a:avLst/>
          </a:prstGeom>
        </p:spPr>
        <p:txBody>
          <a:bodyPr vert="horz" lIns="0" tIns="0" rIns="0" bIns="0"/>
          <a:lstStyle>
            <a:lvl1pPr marL="228600" indent="-228600">
              <a:spcBef>
                <a:spcPts val="400"/>
              </a:spcBef>
              <a:buClr>
                <a:srgbClr val="408000"/>
              </a:buClr>
              <a:defRPr sz="2400">
                <a:latin typeface="Calibri"/>
                <a:cs typeface="Calibri"/>
              </a:defRPr>
            </a:lvl1pPr>
            <a:lvl2pPr>
              <a:buClrTx/>
              <a:defRPr sz="2400">
                <a:latin typeface="Times New Roman"/>
                <a:cs typeface="Times New Roman"/>
              </a:defRPr>
            </a:lvl2pPr>
            <a:lvl3pPr>
              <a:buClrTx/>
              <a:defRPr sz="2000">
                <a:latin typeface="Times New Roman"/>
                <a:cs typeface="Times New Roman"/>
              </a:defRPr>
            </a:lvl3pPr>
            <a:lvl4pPr>
              <a:defRPr sz="1800">
                <a:latin typeface="Times New Roman"/>
                <a:cs typeface="Times New Roman"/>
              </a:defRPr>
            </a:lvl4pPr>
            <a:lvl5pPr>
              <a:defRPr sz="1600">
                <a:latin typeface="Times New Roman"/>
                <a:cs typeface="Times New Roman"/>
              </a:defRPr>
            </a:lvl5pPr>
          </a:lstStyle>
          <a:p>
            <a:pPr lvl="0"/>
            <a:r>
              <a:rPr lang="en-US" dirty="0"/>
              <a:t>Click to edit Master text styles</a:t>
            </a:r>
          </a:p>
        </p:txBody>
      </p:sp>
      <p:sp>
        <p:nvSpPr>
          <p:cNvPr id="5" name="Content Placeholder 5"/>
          <p:cNvSpPr>
            <a:spLocks noGrp="1"/>
          </p:cNvSpPr>
          <p:nvPr>
            <p:ph sz="quarter" idx="12"/>
          </p:nvPr>
        </p:nvSpPr>
        <p:spPr>
          <a:xfrm>
            <a:off x="457200" y="1535112"/>
            <a:ext cx="3894138" cy="842573"/>
          </a:xfrm>
          <a:prstGeom prst="rect">
            <a:avLst/>
          </a:prstGeom>
        </p:spPr>
        <p:txBody>
          <a:bodyPr vert="horz" lIns="0" tIns="0" rIns="0" bIns="0" anchor="b" anchorCtr="0"/>
          <a:lstStyle>
            <a:lvl1pPr marL="0" indent="0">
              <a:lnSpc>
                <a:spcPts val="3000"/>
              </a:lnSpc>
              <a:spcBef>
                <a:spcPts val="0"/>
              </a:spcBef>
              <a:buFontTx/>
              <a:buNone/>
              <a:defRPr sz="2800" b="1" i="0">
                <a:solidFill>
                  <a:srgbClr val="004080"/>
                </a:solidFill>
                <a:latin typeface="Calibri"/>
                <a:cs typeface="Calibri"/>
              </a:defRPr>
            </a:lvl1pPr>
          </a:lstStyle>
          <a:p>
            <a:pPr lvl="0"/>
            <a:r>
              <a:rPr lang="en-US" dirty="0"/>
              <a:t>Click to edit Master text styles</a:t>
            </a:r>
          </a:p>
        </p:txBody>
      </p:sp>
      <p:sp>
        <p:nvSpPr>
          <p:cNvPr id="6" name="Content Placeholder 5"/>
          <p:cNvSpPr>
            <a:spLocks noGrp="1"/>
          </p:cNvSpPr>
          <p:nvPr>
            <p:ph sz="quarter" idx="13"/>
          </p:nvPr>
        </p:nvSpPr>
        <p:spPr>
          <a:xfrm>
            <a:off x="4800600" y="1546429"/>
            <a:ext cx="3894138" cy="842573"/>
          </a:xfrm>
          <a:prstGeom prst="rect">
            <a:avLst/>
          </a:prstGeom>
        </p:spPr>
        <p:txBody>
          <a:bodyPr vert="horz" lIns="0" tIns="0" rIns="0" bIns="0" anchor="b" anchorCtr="0"/>
          <a:lstStyle>
            <a:lvl1pPr marL="0" indent="0">
              <a:lnSpc>
                <a:spcPts val="3000"/>
              </a:lnSpc>
              <a:spcBef>
                <a:spcPts val="0"/>
              </a:spcBef>
              <a:buFontTx/>
              <a:buNone/>
              <a:defRPr sz="2800" b="1" i="0">
                <a:solidFill>
                  <a:srgbClr val="004080"/>
                </a:solidFill>
                <a:latin typeface="Calibri"/>
                <a:cs typeface="Calibri"/>
              </a:defRPr>
            </a:lvl1pPr>
          </a:lstStyle>
          <a:p>
            <a:pPr lvl="0"/>
            <a:r>
              <a:rPr lang="en-US" dirty="0"/>
              <a:t>Click to edit Master text styles</a:t>
            </a:r>
          </a:p>
        </p:txBody>
      </p:sp>
      <p:sp>
        <p:nvSpPr>
          <p:cNvPr id="8" name="Title 8"/>
          <p:cNvSpPr>
            <a:spLocks noGrp="1"/>
          </p:cNvSpPr>
          <p:nvPr>
            <p:ph type="title"/>
          </p:nvPr>
        </p:nvSpPr>
        <p:spPr>
          <a:xfrm>
            <a:off x="457200" y="110762"/>
            <a:ext cx="8229600" cy="1011624"/>
          </a:xfrm>
          <a:prstGeom prst="rect">
            <a:avLst/>
          </a:prstGeom>
        </p:spPr>
        <p:txBody>
          <a:bodyPr vert="horz" lIns="0" tIns="0" rIns="0" bIns="0" anchor="b" anchorCtr="0"/>
          <a:lstStyle>
            <a:lvl1pPr algn="l">
              <a:lnSpc>
                <a:spcPts val="3400"/>
              </a:lnSpc>
              <a:defRPr sz="3400" b="1" i="0">
                <a:solidFill>
                  <a:srgbClr val="FFFFFF"/>
                </a:solidFill>
                <a:latin typeface="Calibri"/>
                <a:cs typeface="Calibri"/>
              </a:defRPr>
            </a:lvl1pPr>
          </a:lstStyle>
          <a:p>
            <a:r>
              <a:rPr lang="en-US" dirty="0"/>
              <a:t>Click to edit Master title style</a:t>
            </a:r>
          </a:p>
        </p:txBody>
      </p:sp>
      <p:sp>
        <p:nvSpPr>
          <p:cNvPr id="7" name="Slide Number Placeholder 1"/>
          <p:cNvSpPr>
            <a:spLocks noGrp="1"/>
          </p:cNvSpPr>
          <p:nvPr>
            <p:ph type="sldNum" sz="quarter" idx="14"/>
          </p:nvPr>
        </p:nvSpPr>
        <p:spPr/>
        <p:txBody>
          <a:bodyPr rtlCol="0"/>
          <a:lstStyle>
            <a:lvl1pPr fontAlgn="auto">
              <a:spcBef>
                <a:spcPts val="0"/>
              </a:spcBef>
              <a:spcAft>
                <a:spcPts val="0"/>
              </a:spcAft>
              <a:defRPr>
                <a:latin typeface="Calibri"/>
                <a:cs typeface="Calibri"/>
              </a:defRPr>
            </a:lvl1pPr>
          </a:lstStyle>
          <a:p>
            <a:pPr>
              <a:defRPr/>
            </a:pPr>
            <a:fld id="{0883FDF5-C142-478E-A7E0-8710D6DA0B2B}" type="slidenum">
              <a:rPr lang="en-US"/>
              <a:pPr>
                <a:defRPr/>
              </a:pPr>
              <a:t>‹#›</a:t>
            </a:fld>
            <a:endParaRPr lang="en-US" dirty="0"/>
          </a:p>
        </p:txBody>
      </p:sp>
    </p:spTree>
    <p:extLst>
      <p:ext uri="{BB962C8B-B14F-4D97-AF65-F5344CB8AC3E}">
        <p14:creationId xmlns:p14="http://schemas.microsoft.com/office/powerpoint/2010/main" val="19629472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able Placeholder 3"/>
          <p:cNvSpPr>
            <a:spLocks noGrp="1"/>
          </p:cNvSpPr>
          <p:nvPr>
            <p:ph type="tbl" sz="quarter" idx="10"/>
          </p:nvPr>
        </p:nvSpPr>
        <p:spPr>
          <a:xfrm>
            <a:off x="457200" y="1624013"/>
            <a:ext cx="8229600" cy="4675187"/>
          </a:xfrm>
          <a:prstGeom prst="rect">
            <a:avLst/>
          </a:prstGeom>
        </p:spPr>
        <p:txBody>
          <a:bodyPr vert="horz"/>
          <a:lstStyle/>
          <a:p>
            <a:pPr lvl="0"/>
            <a:endParaRPr lang="en-US" noProof="0" dirty="0"/>
          </a:p>
        </p:txBody>
      </p:sp>
      <p:sp>
        <p:nvSpPr>
          <p:cNvPr id="5" name="Title 8"/>
          <p:cNvSpPr>
            <a:spLocks noGrp="1"/>
          </p:cNvSpPr>
          <p:nvPr>
            <p:ph type="title"/>
          </p:nvPr>
        </p:nvSpPr>
        <p:spPr>
          <a:xfrm>
            <a:off x="457200" y="110762"/>
            <a:ext cx="8229600" cy="1011624"/>
          </a:xfrm>
          <a:prstGeom prst="rect">
            <a:avLst/>
          </a:prstGeom>
        </p:spPr>
        <p:txBody>
          <a:bodyPr vert="horz" lIns="0" tIns="0" rIns="0" bIns="0" anchor="b" anchorCtr="0"/>
          <a:lstStyle>
            <a:lvl1pPr algn="l">
              <a:lnSpc>
                <a:spcPts val="3400"/>
              </a:lnSpc>
              <a:defRPr sz="3400" b="1" i="0">
                <a:solidFill>
                  <a:srgbClr val="FFFFFF"/>
                </a:solidFill>
                <a:latin typeface="Calibri"/>
                <a:cs typeface="Calibri"/>
              </a:defRPr>
            </a:lvl1pPr>
          </a:lstStyle>
          <a:p>
            <a:r>
              <a:rPr lang="en-US" dirty="0"/>
              <a:t>Click to edit Master title style</a:t>
            </a:r>
          </a:p>
        </p:txBody>
      </p:sp>
      <p:sp>
        <p:nvSpPr>
          <p:cNvPr id="4" name="Slide Number Placeholder 1"/>
          <p:cNvSpPr>
            <a:spLocks noGrp="1"/>
          </p:cNvSpPr>
          <p:nvPr>
            <p:ph type="sldNum" sz="quarter" idx="11"/>
          </p:nvPr>
        </p:nvSpPr>
        <p:spPr/>
        <p:txBody>
          <a:bodyPr rtlCol="0"/>
          <a:lstStyle>
            <a:lvl1pPr fontAlgn="auto">
              <a:spcBef>
                <a:spcPts val="0"/>
              </a:spcBef>
              <a:spcAft>
                <a:spcPts val="0"/>
              </a:spcAft>
              <a:defRPr>
                <a:latin typeface="Calibri"/>
                <a:cs typeface="Calibri"/>
              </a:defRPr>
            </a:lvl1pPr>
          </a:lstStyle>
          <a:p>
            <a:pPr>
              <a:defRPr/>
            </a:pPr>
            <a:fld id="{3D2B566B-803C-4C73-84C7-C0EB36695552}" type="slidenum">
              <a:rPr lang="en-US"/>
              <a:pPr>
                <a:defRPr/>
              </a:pPr>
              <a:t>‹#›</a:t>
            </a:fld>
            <a:endParaRPr lang="en-US" dirty="0"/>
          </a:p>
        </p:txBody>
      </p:sp>
    </p:spTree>
    <p:extLst>
      <p:ext uri="{BB962C8B-B14F-4D97-AF65-F5344CB8AC3E}">
        <p14:creationId xmlns:p14="http://schemas.microsoft.com/office/powerpoint/2010/main" val="403632026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defRPr/>
            </a:pPr>
            <a:fld id="{08D654D0-DB19-494B-9357-9A7456635E06}" type="datetimeFigureOut">
              <a:rPr lang="en-US" altLang="en-US">
                <a:cs typeface="Arial" charset="0"/>
              </a:rPr>
              <a:pPr fontAlgn="base">
                <a:spcBef>
                  <a:spcPct val="0"/>
                </a:spcBef>
                <a:spcAft>
                  <a:spcPct val="0"/>
                </a:spcAft>
                <a:defRPr/>
              </a:pPr>
              <a:t>8/29/2017</a:t>
            </a:fld>
            <a:endParaRPr lang="en-US" altLang="en-US">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defRPr/>
            </a:pPr>
            <a:endParaRPr lang="en-US" altLang="en-US">
              <a:cs typeface="Arial" charset="0"/>
            </a:endParaRPr>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latin typeface="Calibri"/>
                <a:cs typeface="Calibri"/>
              </a:defRPr>
            </a:lvl1pPr>
          </a:lstStyle>
          <a:p>
            <a:pPr>
              <a:defRPr/>
            </a:pPr>
            <a:fld id="{DDA2B68A-587E-4D05-8145-7FE38AA30F90}" type="slidenum">
              <a:rPr lang="en-US"/>
              <a:pPr>
                <a:defRPr/>
              </a:pPr>
              <a:t>‹#›</a:t>
            </a:fld>
            <a:endParaRPr lang="en-US"/>
          </a:p>
        </p:txBody>
      </p:sp>
    </p:spTree>
    <p:extLst>
      <p:ext uri="{BB962C8B-B14F-4D97-AF65-F5344CB8AC3E}">
        <p14:creationId xmlns:p14="http://schemas.microsoft.com/office/powerpoint/2010/main" val="681174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19050"/>
            <a:ext cx="2895600" cy="328613"/>
          </a:xfrm>
          <a:prstGeom prst="rect">
            <a:avLst/>
          </a:prstGeom>
        </p:spPr>
        <p:txBody>
          <a:bodyPr/>
          <a:lstStyle>
            <a:lvl1pPr fontAlgn="auto">
              <a:spcBef>
                <a:spcPts val="0"/>
              </a:spcBef>
              <a:spcAft>
                <a:spcPts val="0"/>
              </a:spcAft>
              <a:defRPr>
                <a:latin typeface="+mn-lt"/>
                <a:cs typeface="+mn-cs"/>
              </a:defRPr>
            </a:lvl1pPr>
          </a:lstStyle>
          <a:p>
            <a:pPr>
              <a:defRPr/>
            </a:pPr>
            <a:fld id="{19B1275E-6FA2-4992-B9EB-8BEE835F10AE}" type="datetimeFigureOut">
              <a:rPr lang="en-US">
                <a:solidFill>
                  <a:prstClr val="black"/>
                </a:solidFill>
              </a:rPr>
              <a:pPr>
                <a:defRPr/>
              </a:pPr>
              <a:t>8/29/2017</a:t>
            </a:fld>
            <a:endParaRPr lang="en-US">
              <a:solidFill>
                <a:prstClr val="black"/>
              </a:solidFill>
            </a:endParaRPr>
          </a:p>
        </p:txBody>
      </p:sp>
      <p:sp>
        <p:nvSpPr>
          <p:cNvPr id="3" name="Footer Placeholder 4"/>
          <p:cNvSpPr>
            <a:spLocks noGrp="1"/>
          </p:cNvSpPr>
          <p:nvPr>
            <p:ph type="ftr" sz="quarter" idx="11"/>
          </p:nvPr>
        </p:nvSpPr>
        <p:spPr>
          <a:xfrm>
            <a:off x="3429000" y="19050"/>
            <a:ext cx="4114800" cy="328613"/>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4" name="Slide Number Placeholder 5"/>
          <p:cNvSpPr>
            <a:spLocks noGrp="1"/>
          </p:cNvSpPr>
          <p:nvPr>
            <p:ph type="sldNum" sz="quarter" idx="12"/>
          </p:nvPr>
        </p:nvSpPr>
        <p:spPr/>
        <p:txBody>
          <a:bodyPr rtlCol="0"/>
          <a:lstStyle>
            <a:lvl1pPr fontAlgn="auto">
              <a:spcBef>
                <a:spcPts val="0"/>
              </a:spcBef>
              <a:spcAft>
                <a:spcPts val="0"/>
              </a:spcAft>
              <a:defRPr>
                <a:latin typeface="Calibri"/>
                <a:cs typeface="Calibri"/>
              </a:defRPr>
            </a:lvl1pPr>
          </a:lstStyle>
          <a:p>
            <a:pPr>
              <a:defRPr/>
            </a:pPr>
            <a:fld id="{C93865ED-D0A1-4E3F-A067-326B8D21F5B5}" type="slidenum">
              <a:rPr lang="en-US"/>
              <a:pPr>
                <a:defRPr/>
              </a:pPr>
              <a:t>‹#›</a:t>
            </a:fld>
            <a:endParaRPr lang="en-US"/>
          </a:p>
        </p:txBody>
      </p:sp>
    </p:spTree>
    <p:extLst>
      <p:ext uri="{BB962C8B-B14F-4D97-AF65-F5344CB8AC3E}">
        <p14:creationId xmlns:p14="http://schemas.microsoft.com/office/powerpoint/2010/main" val="38497319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19050"/>
            <a:ext cx="2895600" cy="328613"/>
          </a:xfrm>
          <a:prstGeom prst="rect">
            <a:avLst/>
          </a:prstGeom>
        </p:spPr>
        <p:txBody>
          <a:bodyPr/>
          <a:lstStyle>
            <a:lvl1pPr fontAlgn="auto">
              <a:spcBef>
                <a:spcPts val="0"/>
              </a:spcBef>
              <a:spcAft>
                <a:spcPts val="0"/>
              </a:spcAft>
              <a:defRPr>
                <a:latin typeface="+mn-lt"/>
                <a:cs typeface="+mn-cs"/>
              </a:defRPr>
            </a:lvl1pPr>
          </a:lstStyle>
          <a:p>
            <a:pPr>
              <a:defRPr/>
            </a:pPr>
            <a:fld id="{94D197BB-8047-41C1-8CD8-BEA4794431C1}" type="datetimeFigureOut">
              <a:rPr lang="en-US">
                <a:solidFill>
                  <a:prstClr val="black"/>
                </a:solidFill>
              </a:rPr>
              <a:pPr>
                <a:defRPr/>
              </a:pPr>
              <a:t>8/29/2017</a:t>
            </a:fld>
            <a:endParaRPr lang="en-US">
              <a:solidFill>
                <a:prstClr val="black"/>
              </a:solidFill>
            </a:endParaRPr>
          </a:p>
        </p:txBody>
      </p:sp>
      <p:sp>
        <p:nvSpPr>
          <p:cNvPr id="4" name="Footer Placeholder 4"/>
          <p:cNvSpPr>
            <a:spLocks noGrp="1"/>
          </p:cNvSpPr>
          <p:nvPr>
            <p:ph type="ftr" sz="quarter" idx="11"/>
          </p:nvPr>
        </p:nvSpPr>
        <p:spPr>
          <a:xfrm>
            <a:off x="3429000" y="19050"/>
            <a:ext cx="4114800" cy="328613"/>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5" name="Slide Number Placeholder 5"/>
          <p:cNvSpPr>
            <a:spLocks noGrp="1"/>
          </p:cNvSpPr>
          <p:nvPr>
            <p:ph type="sldNum" sz="quarter" idx="12"/>
          </p:nvPr>
        </p:nvSpPr>
        <p:spPr/>
        <p:txBody>
          <a:bodyPr rtlCol="0"/>
          <a:lstStyle>
            <a:lvl1pPr fontAlgn="auto">
              <a:spcBef>
                <a:spcPts val="0"/>
              </a:spcBef>
              <a:spcAft>
                <a:spcPts val="0"/>
              </a:spcAft>
              <a:defRPr>
                <a:latin typeface="Calibri"/>
                <a:cs typeface="Calibri"/>
              </a:defRPr>
            </a:lvl1pPr>
          </a:lstStyle>
          <a:p>
            <a:pPr>
              <a:defRPr/>
            </a:pPr>
            <a:fld id="{96BE78C7-8798-41C8-8B25-73B0B99366BF}" type="slidenum">
              <a:rPr lang="en-US"/>
              <a:pPr>
                <a:defRPr/>
              </a:pPr>
              <a:t>‹#›</a:t>
            </a:fld>
            <a:endParaRPr lang="en-US"/>
          </a:p>
        </p:txBody>
      </p:sp>
    </p:spTree>
    <p:extLst>
      <p:ext uri="{BB962C8B-B14F-4D97-AF65-F5344CB8AC3E}">
        <p14:creationId xmlns:p14="http://schemas.microsoft.com/office/powerpoint/2010/main" val="1949167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4CD5F3-6A13-4121-A4D5-A5B5517041FA}"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3AE74-7639-4CAF-966C-C5002CFAAE7A}" type="slidenum">
              <a:rPr lang="en-US" smtClean="0"/>
              <a:t>‹#›</a:t>
            </a:fld>
            <a:endParaRPr lang="en-US"/>
          </a:p>
        </p:txBody>
      </p:sp>
    </p:spTree>
    <p:extLst>
      <p:ext uri="{BB962C8B-B14F-4D97-AF65-F5344CB8AC3E}">
        <p14:creationId xmlns:p14="http://schemas.microsoft.com/office/powerpoint/2010/main" val="3512067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Column_Subtitle">
    <p:spTree>
      <p:nvGrpSpPr>
        <p:cNvPr id="1" name=""/>
        <p:cNvGrpSpPr/>
        <p:nvPr/>
      </p:nvGrpSpPr>
      <p:grpSpPr>
        <a:xfrm>
          <a:off x="0" y="0"/>
          <a:ext cx="0" cy="0"/>
          <a:chOff x="0" y="0"/>
          <a:chExt cx="0" cy="0"/>
        </a:xfrm>
      </p:grpSpPr>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a:t>Click to edit Master title style</a:t>
            </a:r>
            <a:endParaRPr lang="en-US" dirty="0"/>
          </a:p>
        </p:txBody>
      </p:sp>
      <p:sp>
        <p:nvSpPr>
          <p:cNvPr id="7" name="Rectangle 6"/>
          <p:cNvSpPr>
            <a:spLocks noGrp="1"/>
          </p:cNvSpPr>
          <p:nvPr>
            <p:ph sz="quarter" idx="13"/>
          </p:nvPr>
        </p:nvSpPr>
        <p:spPr>
          <a:xfrm>
            <a:off x="495300" y="2621280"/>
            <a:ext cx="8064500" cy="3218688"/>
          </a:xfrm>
        </p:spPr>
        <p:txBody>
          <a:bodyPr/>
          <a:lstStyle>
            <a:lvl1pPr>
              <a:defRPr sz="1800"/>
            </a:lvl1pPr>
            <a:lvl2pPr>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buSzPct val="37000"/>
              <a:defRPr sz="1200"/>
            </a:lvl4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495300" y="1865376"/>
            <a:ext cx="8064500" cy="487680"/>
          </a:xfrm>
        </p:spPr>
        <p:txBody>
          <a:bodyPr/>
          <a:lstStyle>
            <a:lvl1pPr>
              <a:buNone/>
              <a:defRPr b="1" baseline="0">
                <a:solidFill>
                  <a:srgbClr val="D50B26"/>
                </a:solidFill>
              </a:defRPr>
            </a:lvl1pPr>
            <a:lvl5pPr>
              <a:defRPr/>
            </a:lvl5pPr>
          </a:lstStyle>
          <a:p>
            <a:pPr lvl="0"/>
            <a:r>
              <a:rPr lang="en-US"/>
              <a:t>Click to edit Master text styles</a:t>
            </a:r>
          </a:p>
        </p:txBody>
      </p:sp>
    </p:spTree>
    <p:extLst>
      <p:ext uri="{BB962C8B-B14F-4D97-AF65-F5344CB8AC3E}">
        <p14:creationId xmlns:p14="http://schemas.microsoft.com/office/powerpoint/2010/main" val="2164563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1Column_Sub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p:nvSpPr>
        <p:spPr bwMode="auto">
          <a:xfrm>
            <a:off x="774700" y="0"/>
            <a:ext cx="8369300" cy="6858000"/>
          </a:xfrm>
          <a:prstGeom prst="rect">
            <a:avLst/>
          </a:prstGeom>
          <a:solidFill>
            <a:schemeClr val="bg1"/>
          </a:solidFill>
          <a:ln>
            <a:noFill/>
          </a:ln>
          <a:extLst>
            <a:ext uri="{91240B29-F687-4F45-9708-019B960494DF}">
              <a14:hiddenLine xmlns:a14="http://schemas.microsoft.com/office/drawing/2010/main" w="10000">
                <a:solidFill>
                  <a:srgbClr val="000000"/>
                </a:solidFill>
                <a:miter lim="800000"/>
                <a:headEnd/>
                <a:tailEnd/>
              </a14:hiddenLine>
            </a:ext>
          </a:extLst>
        </p:spPr>
        <p:txBody>
          <a:bodyPr anchor="ct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algn="ctr" eaLnBrk="1" fontAlgn="base" hangingPunct="1">
              <a:spcBef>
                <a:spcPct val="0"/>
              </a:spcBef>
              <a:spcAft>
                <a:spcPct val="0"/>
              </a:spcAft>
            </a:pPr>
            <a:r>
              <a:rPr lang="en-US" altLang="en-US" sz="1800">
                <a:solidFill>
                  <a:srgbClr val="FFFFFF"/>
                </a:solidFill>
              </a:rPr>
              <a:t>av</a:t>
            </a:r>
          </a:p>
        </p:txBody>
      </p:sp>
      <p:sp>
        <p:nvSpPr>
          <p:cNvPr id="6" name="Rectangle 5"/>
          <p:cNvSpPr/>
          <p:nvPr/>
        </p:nvSpPr>
        <p:spPr>
          <a:xfrm>
            <a:off x="0" y="1295400"/>
            <a:ext cx="533400" cy="228600"/>
          </a:xfrm>
          <a:prstGeom prst="rect">
            <a:avLst/>
          </a:prstGeom>
          <a:solidFill>
            <a:srgbClr val="71839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algn="ctr" eaLnBrk="1" fontAlgn="base" hangingPunct="1">
              <a:spcBef>
                <a:spcPct val="0"/>
              </a:spcBef>
              <a:spcAft>
                <a:spcPct val="0"/>
              </a:spcAft>
            </a:pPr>
            <a:endParaRPr lang="en-US" altLang="en-US" sz="1800">
              <a:solidFill>
                <a:srgbClr val="718399"/>
              </a:solidFill>
            </a:endParaRPr>
          </a:p>
        </p:txBody>
      </p:sp>
      <p:sp>
        <p:nvSpPr>
          <p:cNvPr id="8" name="Rectangle 7"/>
          <p:cNvSpPr/>
          <p:nvPr/>
        </p:nvSpPr>
        <p:spPr>
          <a:xfrm>
            <a:off x="603250" y="1295400"/>
            <a:ext cx="8553450" cy="228600"/>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algn="ctr" eaLnBrk="1" fontAlgn="base" hangingPunct="1">
              <a:spcBef>
                <a:spcPct val="0"/>
              </a:spcBef>
              <a:spcAft>
                <a:spcPct val="0"/>
              </a:spcAft>
            </a:pPr>
            <a:endParaRPr lang="en-US" altLang="en-US" sz="1800">
              <a:solidFill>
                <a:srgbClr val="FFFFFF"/>
              </a:solidFill>
            </a:endParaRPr>
          </a:p>
        </p:txBody>
      </p:sp>
      <p:cxnSp>
        <p:nvCxnSpPr>
          <p:cNvPr id="9" name="Straight Connector 8"/>
          <p:cNvCxnSpPr/>
          <p:nvPr/>
        </p:nvCxnSpPr>
        <p:spPr>
          <a:xfrm>
            <a:off x="0" y="6172200"/>
            <a:ext cx="9144000" cy="0"/>
          </a:xfrm>
          <a:prstGeom prst="line">
            <a:avLst/>
          </a:prstGeom>
          <a:ln w="12700" cmpd="sng">
            <a:solidFill>
              <a:srgbClr val="718399"/>
            </a:solidFill>
          </a:ln>
          <a:effectLst/>
        </p:spPr>
        <p:style>
          <a:lnRef idx="2">
            <a:schemeClr val="accent1"/>
          </a:lnRef>
          <a:fillRef idx="0">
            <a:schemeClr val="accent1"/>
          </a:fillRef>
          <a:effectRef idx="1">
            <a:schemeClr val="accent1"/>
          </a:effectRef>
          <a:fontRef idx="minor">
            <a:schemeClr val="tx1"/>
          </a:fontRef>
        </p:style>
      </p:cxnSp>
      <p:pic>
        <p:nvPicPr>
          <p:cNvPr id="10" name="Picture 14" descr="485&amp;k-[Convert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8775" y="6208713"/>
            <a:ext cx="1962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a:t>Click to edit Master title style</a:t>
            </a:r>
            <a:endParaRPr lang="en-US" dirty="0"/>
          </a:p>
        </p:txBody>
      </p:sp>
      <p:sp>
        <p:nvSpPr>
          <p:cNvPr id="7" name="Rectangle 6"/>
          <p:cNvSpPr>
            <a:spLocks noGrp="1"/>
          </p:cNvSpPr>
          <p:nvPr>
            <p:ph sz="quarter" idx="13"/>
          </p:nvPr>
        </p:nvSpPr>
        <p:spPr>
          <a:xfrm>
            <a:off x="495300" y="2621280"/>
            <a:ext cx="8064500" cy="3218688"/>
          </a:xfrm>
        </p:spPr>
        <p:txBody>
          <a:bodyPr/>
          <a:lstStyle>
            <a:lvl1pPr>
              <a:defRPr sz="1800"/>
            </a:lvl1pPr>
            <a:lvl2pPr>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buSzPct val="37000"/>
              <a:defRPr sz="1200"/>
            </a:lvl4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495300" y="1865376"/>
            <a:ext cx="8064500" cy="487680"/>
          </a:xfrm>
        </p:spPr>
        <p:txBody>
          <a:bodyPr/>
          <a:lstStyle>
            <a:lvl1pPr>
              <a:buNone/>
              <a:defRPr b="1" baseline="0">
                <a:solidFill>
                  <a:srgbClr val="D50B26"/>
                </a:solidFill>
              </a:defRPr>
            </a:lvl1pPr>
            <a:lvl5pPr>
              <a:defRPr/>
            </a:lvl5pPr>
          </a:lstStyle>
          <a:p>
            <a:pPr lvl="0"/>
            <a:r>
              <a:rPr lang="en-US"/>
              <a:t>Click to edit Master text styles</a:t>
            </a:r>
          </a:p>
        </p:txBody>
      </p:sp>
    </p:spTree>
    <p:extLst>
      <p:ext uri="{BB962C8B-B14F-4D97-AF65-F5344CB8AC3E}">
        <p14:creationId xmlns:p14="http://schemas.microsoft.com/office/powerpoint/2010/main" val="4023300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Asian Chi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algn="ctr" eaLnBrk="1" fontAlgn="base" hangingPunct="1">
              <a:spcBef>
                <a:spcPct val="0"/>
              </a:spcBef>
              <a:spcAft>
                <a:spcPct val="0"/>
              </a:spcAft>
            </a:pPr>
            <a:endParaRPr lang="en-US" altLang="en-US" sz="1800">
              <a:solidFill>
                <a:srgbClr val="FFFFFF"/>
              </a:solidFill>
            </a:endParaRPr>
          </a:p>
        </p:txBody>
      </p:sp>
      <p:sp>
        <p:nvSpPr>
          <p:cNvPr id="5" name="Rectangle 4"/>
          <p:cNvSpPr/>
          <p:nvPr/>
        </p:nvSpPr>
        <p:spPr>
          <a:xfrm>
            <a:off x="-9525" y="6070600"/>
            <a:ext cx="2295525" cy="696913"/>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algn="ctr" eaLnBrk="1" fontAlgn="base" hangingPunct="1">
              <a:spcBef>
                <a:spcPct val="0"/>
              </a:spcBef>
              <a:spcAft>
                <a:spcPct val="0"/>
              </a:spcAft>
            </a:pPr>
            <a:endParaRPr lang="en-US" altLang="en-US" sz="1800">
              <a:solidFill>
                <a:srgbClr val="FFFFFF"/>
              </a:solidFill>
            </a:endParaRPr>
          </a:p>
        </p:txBody>
      </p:sp>
      <p:sp>
        <p:nvSpPr>
          <p:cNvPr id="6" name="Rectangle 5"/>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algn="ctr" eaLnBrk="1" fontAlgn="base" hangingPunct="1">
              <a:spcBef>
                <a:spcPct val="0"/>
              </a:spcBef>
              <a:spcAft>
                <a:spcPct val="0"/>
              </a:spcAft>
            </a:pPr>
            <a:endParaRPr lang="en-US" altLang="en-US" sz="1800">
              <a:solidFill>
                <a:srgbClr val="FFFFFF"/>
              </a:solidFill>
            </a:endParaRPr>
          </a:p>
        </p:txBody>
      </p:sp>
      <p:pic>
        <p:nvPicPr>
          <p:cNvPr id="7" name="Picture 13" descr="485&amp;k-[Converte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8775" y="6208713"/>
            <a:ext cx="1962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Grp="1"/>
          </p:cNvSpPr>
          <p:nvPr>
            <p:ph type="title"/>
          </p:nvPr>
        </p:nvSpPr>
        <p:spPr>
          <a:xfrm>
            <a:off x="879190" y="2311400"/>
            <a:ext cx="7848600" cy="2717800"/>
          </a:xfrm>
        </p:spPr>
        <p:txBody>
          <a:bodyPr rtlCol="0"/>
          <a:lstStyle>
            <a:lvl1pPr algn="r">
              <a:defRPr sz="3600" b="0" i="0" cap="all" spc="600" baseline="0">
                <a:latin typeface="Gill Sans MT"/>
                <a:cs typeface="Gill Sans MT"/>
              </a:defRPr>
            </a:lvl1pPr>
            <a:extLst/>
          </a:lstStyle>
          <a:p>
            <a:r>
              <a:rPr lang="en-US"/>
              <a:t>Click to edit Master title style</a:t>
            </a:r>
            <a:endParaRPr lang="en-US" dirty="0"/>
          </a:p>
        </p:txBody>
      </p:sp>
      <p:sp>
        <p:nvSpPr>
          <p:cNvPr id="13" name="Text Placeholder 19"/>
          <p:cNvSpPr>
            <a:spLocks noGrp="1"/>
          </p:cNvSpPr>
          <p:nvPr>
            <p:ph type="body" sz="quarter" idx="10"/>
          </p:nvPr>
        </p:nvSpPr>
        <p:spPr>
          <a:xfrm>
            <a:off x="812344" y="5054600"/>
            <a:ext cx="7848600" cy="711200"/>
          </a:xfrm>
        </p:spPr>
        <p:txBody>
          <a:bodyPr>
            <a:normAutofit/>
          </a:bodyPr>
          <a:lstStyle>
            <a:lvl1pPr algn="r">
              <a:buNone/>
              <a:defRPr sz="1400" b="0" i="1"/>
            </a:lvl1pPr>
            <a:lvl2pPr algn="r">
              <a:buNone/>
              <a:defRPr/>
            </a:lvl2pPr>
            <a:lvl3pPr algn="r">
              <a:buNone/>
              <a:defRPr/>
            </a:lvl3pPr>
            <a:lvl4pPr algn="r">
              <a:buNone/>
              <a:defRPr/>
            </a:lvl4pPr>
            <a:lvl5pPr algn="r">
              <a:buNone/>
              <a:defRPr/>
            </a:lvl5pPr>
          </a:lstStyle>
          <a:p>
            <a:pPr lvl="0"/>
            <a:r>
              <a:rPr lang="en-US"/>
              <a:t>Click to edit Master text styles</a:t>
            </a:r>
          </a:p>
        </p:txBody>
      </p:sp>
    </p:spTree>
    <p:extLst>
      <p:ext uri="{BB962C8B-B14F-4D97-AF65-F5344CB8AC3E}">
        <p14:creationId xmlns:p14="http://schemas.microsoft.com/office/powerpoint/2010/main" val="106127745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African Chi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algn="ctr" eaLnBrk="1" fontAlgn="base" hangingPunct="1">
              <a:spcBef>
                <a:spcPct val="0"/>
              </a:spcBef>
              <a:spcAft>
                <a:spcPct val="0"/>
              </a:spcAft>
            </a:pPr>
            <a:endParaRPr lang="en-US" altLang="en-US" sz="1800">
              <a:solidFill>
                <a:srgbClr val="FFFFFF"/>
              </a:solidFill>
            </a:endParaRPr>
          </a:p>
        </p:txBody>
      </p:sp>
      <p:sp>
        <p:nvSpPr>
          <p:cNvPr id="5" name="Rectangle 4"/>
          <p:cNvSpPr/>
          <p:nvPr/>
        </p:nvSpPr>
        <p:spPr>
          <a:xfrm>
            <a:off x="-9525" y="6070600"/>
            <a:ext cx="2295525" cy="696913"/>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algn="ctr" eaLnBrk="1" fontAlgn="base" hangingPunct="1">
              <a:spcBef>
                <a:spcPct val="0"/>
              </a:spcBef>
              <a:spcAft>
                <a:spcPct val="0"/>
              </a:spcAft>
            </a:pPr>
            <a:endParaRPr lang="en-US" altLang="en-US" sz="1800">
              <a:solidFill>
                <a:srgbClr val="FFFFFF"/>
              </a:solidFill>
            </a:endParaRPr>
          </a:p>
        </p:txBody>
      </p:sp>
      <p:sp>
        <p:nvSpPr>
          <p:cNvPr id="6" name="Rectangle 5"/>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algn="ctr" eaLnBrk="1" fontAlgn="base" hangingPunct="1">
              <a:spcBef>
                <a:spcPct val="0"/>
              </a:spcBef>
              <a:spcAft>
                <a:spcPct val="0"/>
              </a:spcAft>
            </a:pPr>
            <a:endParaRPr lang="en-US" altLang="en-US" sz="1800">
              <a:solidFill>
                <a:srgbClr val="FFFFFF"/>
              </a:solidFill>
            </a:endParaRPr>
          </a:p>
        </p:txBody>
      </p:sp>
      <p:pic>
        <p:nvPicPr>
          <p:cNvPr id="7" name="Picture 13" descr="485&amp;k-[Converte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8775" y="6208713"/>
            <a:ext cx="1962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Grp="1"/>
          </p:cNvSpPr>
          <p:nvPr>
            <p:ph type="title"/>
          </p:nvPr>
        </p:nvSpPr>
        <p:spPr>
          <a:xfrm>
            <a:off x="879190" y="2311400"/>
            <a:ext cx="7848600" cy="2717800"/>
          </a:xfrm>
        </p:spPr>
        <p:txBody>
          <a:bodyPr rtlCol="0"/>
          <a:lstStyle>
            <a:lvl1pPr algn="r">
              <a:defRPr sz="3600" b="0" i="0" cap="all" spc="600" baseline="0">
                <a:latin typeface="Gill Sans MT"/>
                <a:cs typeface="Gill Sans MT"/>
              </a:defRPr>
            </a:lvl1pPr>
            <a:extLst/>
          </a:lstStyle>
          <a:p>
            <a:r>
              <a:rPr lang="en-US"/>
              <a:t>Click to edit Master title style</a:t>
            </a:r>
            <a:endParaRPr lang="en-US" dirty="0"/>
          </a:p>
        </p:txBody>
      </p:sp>
      <p:sp>
        <p:nvSpPr>
          <p:cNvPr id="13" name="Text Placeholder 19"/>
          <p:cNvSpPr>
            <a:spLocks noGrp="1"/>
          </p:cNvSpPr>
          <p:nvPr>
            <p:ph type="body" sz="quarter" idx="10"/>
          </p:nvPr>
        </p:nvSpPr>
        <p:spPr>
          <a:xfrm>
            <a:off x="790062" y="5054600"/>
            <a:ext cx="7848600" cy="711200"/>
          </a:xfrm>
        </p:spPr>
        <p:txBody>
          <a:bodyPr>
            <a:normAutofit/>
          </a:bodyPr>
          <a:lstStyle>
            <a:lvl1pPr algn="r">
              <a:buNone/>
              <a:defRPr sz="1400" b="0" i="1"/>
            </a:lvl1pPr>
            <a:lvl2pPr algn="r">
              <a:buNone/>
              <a:defRPr/>
            </a:lvl2pPr>
            <a:lvl3pPr algn="r">
              <a:buNone/>
              <a:defRPr/>
            </a:lvl3pPr>
            <a:lvl4pPr algn="r">
              <a:buNone/>
              <a:defRPr/>
            </a:lvl4pPr>
            <a:lvl5pPr algn="r">
              <a:buNone/>
              <a:defRPr/>
            </a:lvl5pPr>
          </a:lstStyle>
          <a:p>
            <a:pPr lvl="0"/>
            <a:r>
              <a:rPr lang="en-US"/>
              <a:t>Click to edit Master text styles</a:t>
            </a:r>
          </a:p>
        </p:txBody>
      </p:sp>
    </p:spTree>
    <p:extLst>
      <p:ext uri="{BB962C8B-B14F-4D97-AF65-F5344CB8AC3E}">
        <p14:creationId xmlns:p14="http://schemas.microsoft.com/office/powerpoint/2010/main" val="189468694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le Slide (US Chi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algn="ctr" eaLnBrk="1" fontAlgn="base" hangingPunct="1">
              <a:spcBef>
                <a:spcPct val="0"/>
              </a:spcBef>
              <a:spcAft>
                <a:spcPct val="0"/>
              </a:spcAft>
            </a:pPr>
            <a:endParaRPr lang="en-US" altLang="en-US" sz="1800">
              <a:solidFill>
                <a:srgbClr val="FFFFFF"/>
              </a:solidFill>
            </a:endParaRPr>
          </a:p>
        </p:txBody>
      </p:sp>
      <p:sp>
        <p:nvSpPr>
          <p:cNvPr id="5" name="Rectangle 4"/>
          <p:cNvSpPr/>
          <p:nvPr/>
        </p:nvSpPr>
        <p:spPr>
          <a:xfrm>
            <a:off x="-9525" y="6070600"/>
            <a:ext cx="2295525" cy="696913"/>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algn="ctr" eaLnBrk="1" fontAlgn="base" hangingPunct="1">
              <a:spcBef>
                <a:spcPct val="0"/>
              </a:spcBef>
              <a:spcAft>
                <a:spcPct val="0"/>
              </a:spcAft>
            </a:pPr>
            <a:endParaRPr lang="en-US" altLang="en-US" sz="1800">
              <a:solidFill>
                <a:srgbClr val="FFFFFF"/>
              </a:solidFill>
            </a:endParaRPr>
          </a:p>
        </p:txBody>
      </p:sp>
      <p:sp>
        <p:nvSpPr>
          <p:cNvPr id="6" name="Rectangle 5"/>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algn="ctr" eaLnBrk="1" fontAlgn="base" hangingPunct="1">
              <a:spcBef>
                <a:spcPct val="0"/>
              </a:spcBef>
              <a:spcAft>
                <a:spcPct val="0"/>
              </a:spcAft>
            </a:pPr>
            <a:endParaRPr lang="en-US" altLang="en-US" sz="1800">
              <a:solidFill>
                <a:srgbClr val="FFFFFF"/>
              </a:solidFill>
            </a:endParaRPr>
          </a:p>
        </p:txBody>
      </p:sp>
      <p:pic>
        <p:nvPicPr>
          <p:cNvPr id="7" name="Picture 13" descr="485&amp;k-[Converte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8775" y="6208713"/>
            <a:ext cx="1962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Grp="1"/>
          </p:cNvSpPr>
          <p:nvPr>
            <p:ph type="title"/>
          </p:nvPr>
        </p:nvSpPr>
        <p:spPr>
          <a:xfrm>
            <a:off x="1603598" y="2311400"/>
            <a:ext cx="7135091" cy="2717800"/>
          </a:xfrm>
        </p:spPr>
        <p:txBody>
          <a:bodyPr rtlCol="0"/>
          <a:lstStyle>
            <a:lvl1pPr algn="r">
              <a:defRPr sz="3600" b="0" i="0" cap="all" spc="600" baseline="0">
                <a:latin typeface="Gill Sans MT"/>
                <a:cs typeface="Gill Sans MT"/>
              </a:defRPr>
            </a:lvl1pPr>
            <a:extLst/>
          </a:lstStyle>
          <a:p>
            <a:r>
              <a:rPr lang="en-US"/>
              <a:t>Click to edit Master title style</a:t>
            </a:r>
            <a:endParaRPr lang="en-US" dirty="0"/>
          </a:p>
        </p:txBody>
      </p:sp>
      <p:sp>
        <p:nvSpPr>
          <p:cNvPr id="13" name="Text Placeholder 19"/>
          <p:cNvSpPr>
            <a:spLocks noGrp="1"/>
          </p:cNvSpPr>
          <p:nvPr>
            <p:ph type="body" sz="quarter" idx="10"/>
          </p:nvPr>
        </p:nvSpPr>
        <p:spPr>
          <a:xfrm>
            <a:off x="1514470" y="5054600"/>
            <a:ext cx="7135091" cy="711200"/>
          </a:xfrm>
        </p:spPr>
        <p:txBody>
          <a:bodyPr>
            <a:normAutofit/>
          </a:bodyPr>
          <a:lstStyle>
            <a:lvl1pPr algn="r">
              <a:buNone/>
              <a:defRPr sz="1400" b="0" i="1"/>
            </a:lvl1pPr>
            <a:lvl2pPr algn="r">
              <a:buNone/>
              <a:defRPr/>
            </a:lvl2pPr>
            <a:lvl3pPr algn="r">
              <a:buNone/>
              <a:defRPr/>
            </a:lvl3pPr>
            <a:lvl4pPr algn="r">
              <a:buNone/>
              <a:defRPr/>
            </a:lvl4pPr>
            <a:lvl5pPr algn="r">
              <a:buNone/>
              <a:defRPr/>
            </a:lvl5pPr>
          </a:lstStyle>
          <a:p>
            <a:pPr lvl="0"/>
            <a:r>
              <a:rPr lang="en-US"/>
              <a:t>Click to edit Master text styles</a:t>
            </a:r>
          </a:p>
        </p:txBody>
      </p:sp>
    </p:spTree>
    <p:extLst>
      <p:ext uri="{BB962C8B-B14F-4D97-AF65-F5344CB8AC3E}">
        <p14:creationId xmlns:p14="http://schemas.microsoft.com/office/powerpoint/2010/main" val="890225345"/>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Title Slide (US Chi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algn="ctr" eaLnBrk="1" fontAlgn="base" hangingPunct="1">
              <a:spcBef>
                <a:spcPct val="0"/>
              </a:spcBef>
              <a:spcAft>
                <a:spcPct val="0"/>
              </a:spcAft>
            </a:pPr>
            <a:endParaRPr lang="en-US" altLang="en-US" sz="1800">
              <a:solidFill>
                <a:srgbClr val="FFFFFF"/>
              </a:solidFill>
            </a:endParaRPr>
          </a:p>
        </p:txBody>
      </p:sp>
      <p:sp>
        <p:nvSpPr>
          <p:cNvPr id="5" name="Rectangle 4"/>
          <p:cNvSpPr/>
          <p:nvPr/>
        </p:nvSpPr>
        <p:spPr>
          <a:xfrm>
            <a:off x="-9525" y="6070600"/>
            <a:ext cx="2295525" cy="696913"/>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algn="ctr" eaLnBrk="1" fontAlgn="base" hangingPunct="1">
              <a:spcBef>
                <a:spcPct val="0"/>
              </a:spcBef>
              <a:spcAft>
                <a:spcPct val="0"/>
              </a:spcAft>
            </a:pPr>
            <a:endParaRPr lang="en-US" altLang="en-US" sz="1800">
              <a:solidFill>
                <a:srgbClr val="FFFFFF"/>
              </a:solidFill>
            </a:endParaRPr>
          </a:p>
        </p:txBody>
      </p:sp>
      <p:sp>
        <p:nvSpPr>
          <p:cNvPr id="6" name="Rectangle 5"/>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algn="ctr" eaLnBrk="1" fontAlgn="base" hangingPunct="1">
              <a:spcBef>
                <a:spcPct val="0"/>
              </a:spcBef>
              <a:spcAft>
                <a:spcPct val="0"/>
              </a:spcAft>
            </a:pPr>
            <a:endParaRPr lang="en-US" altLang="en-US" sz="1800">
              <a:solidFill>
                <a:srgbClr val="FFFFFF"/>
              </a:solidFill>
            </a:endParaRPr>
          </a:p>
        </p:txBody>
      </p:sp>
      <p:pic>
        <p:nvPicPr>
          <p:cNvPr id="7" name="Picture 13" descr="485&amp;k-[Converte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8775" y="6208713"/>
            <a:ext cx="1962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Grp="1"/>
          </p:cNvSpPr>
          <p:nvPr>
            <p:ph type="title"/>
          </p:nvPr>
        </p:nvSpPr>
        <p:spPr>
          <a:xfrm>
            <a:off x="990600" y="2311400"/>
            <a:ext cx="7848600" cy="2717800"/>
          </a:xfrm>
        </p:spPr>
        <p:txBody>
          <a:bodyPr rtlCol="0"/>
          <a:lstStyle>
            <a:lvl1pPr algn="r">
              <a:defRPr sz="3600" b="0" i="0" cap="all" spc="600" baseline="0">
                <a:latin typeface="Gill Sans MT"/>
                <a:cs typeface="Gill Sans MT"/>
              </a:defRPr>
            </a:lvl1pPr>
            <a:extLst/>
          </a:lstStyle>
          <a:p>
            <a:r>
              <a:rPr lang="en-US"/>
              <a:t>Click to edit Master title style</a:t>
            </a:r>
            <a:endParaRPr lang="en-US" dirty="0"/>
          </a:p>
        </p:txBody>
      </p:sp>
      <p:sp>
        <p:nvSpPr>
          <p:cNvPr id="13" name="Text Placeholder 19"/>
          <p:cNvSpPr>
            <a:spLocks noGrp="1"/>
          </p:cNvSpPr>
          <p:nvPr>
            <p:ph type="body" sz="quarter" idx="10"/>
          </p:nvPr>
        </p:nvSpPr>
        <p:spPr>
          <a:xfrm>
            <a:off x="990600" y="5054600"/>
            <a:ext cx="7848600" cy="711200"/>
          </a:xfrm>
        </p:spPr>
        <p:txBody>
          <a:bodyPr>
            <a:normAutofit/>
          </a:bodyPr>
          <a:lstStyle>
            <a:lvl1pPr algn="r">
              <a:buNone/>
              <a:defRPr sz="1400" b="0" i="1"/>
            </a:lvl1pPr>
            <a:lvl2pPr algn="r">
              <a:buNone/>
              <a:defRPr/>
            </a:lvl2pPr>
            <a:lvl3pPr algn="r">
              <a:buNone/>
              <a:defRPr/>
            </a:lvl3pPr>
            <a:lvl4pPr algn="r">
              <a:buNone/>
              <a:defRPr/>
            </a:lvl4pPr>
            <a:lvl5pPr algn="r">
              <a:buNone/>
              <a:defRPr/>
            </a:lvl5pPr>
          </a:lstStyle>
          <a:p>
            <a:pPr lvl="0"/>
            <a:r>
              <a:rPr lang="en-US"/>
              <a:t>Click to edit Master text styles</a:t>
            </a:r>
          </a:p>
        </p:txBody>
      </p:sp>
    </p:spTree>
    <p:extLst>
      <p:ext uri="{BB962C8B-B14F-4D97-AF65-F5344CB8AC3E}">
        <p14:creationId xmlns:p14="http://schemas.microsoft.com/office/powerpoint/2010/main" val="399764110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Title Slide (Indian Asian Chi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algn="ctr" eaLnBrk="1" fontAlgn="base" hangingPunct="1">
              <a:spcBef>
                <a:spcPct val="0"/>
              </a:spcBef>
              <a:spcAft>
                <a:spcPct val="0"/>
              </a:spcAft>
            </a:pPr>
            <a:endParaRPr lang="en-US" altLang="en-US" sz="1800">
              <a:solidFill>
                <a:srgbClr val="FFFFFF"/>
              </a:solidFill>
            </a:endParaRPr>
          </a:p>
        </p:txBody>
      </p:sp>
      <p:sp>
        <p:nvSpPr>
          <p:cNvPr id="5" name="Rectangle 4"/>
          <p:cNvSpPr/>
          <p:nvPr/>
        </p:nvSpPr>
        <p:spPr>
          <a:xfrm>
            <a:off x="-9525" y="6070600"/>
            <a:ext cx="2295525" cy="696913"/>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algn="ctr" eaLnBrk="1" fontAlgn="base" hangingPunct="1">
              <a:spcBef>
                <a:spcPct val="0"/>
              </a:spcBef>
              <a:spcAft>
                <a:spcPct val="0"/>
              </a:spcAft>
            </a:pPr>
            <a:endParaRPr lang="en-US" altLang="en-US" sz="1800">
              <a:solidFill>
                <a:srgbClr val="FFFFFF"/>
              </a:solidFill>
            </a:endParaRPr>
          </a:p>
        </p:txBody>
      </p:sp>
      <p:sp>
        <p:nvSpPr>
          <p:cNvPr id="6" name="Rectangle 5"/>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algn="ctr" eaLnBrk="1" fontAlgn="base" hangingPunct="1">
              <a:spcBef>
                <a:spcPct val="0"/>
              </a:spcBef>
              <a:spcAft>
                <a:spcPct val="0"/>
              </a:spcAft>
            </a:pPr>
            <a:endParaRPr lang="en-US" altLang="en-US" sz="1800">
              <a:solidFill>
                <a:srgbClr val="FFFFFF"/>
              </a:solidFill>
            </a:endParaRPr>
          </a:p>
        </p:txBody>
      </p:sp>
      <p:pic>
        <p:nvPicPr>
          <p:cNvPr id="7" name="Picture 13" descr="485&amp;k-[Converte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8775" y="6208713"/>
            <a:ext cx="1962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Grp="1"/>
          </p:cNvSpPr>
          <p:nvPr>
            <p:ph type="title"/>
          </p:nvPr>
        </p:nvSpPr>
        <p:spPr>
          <a:xfrm>
            <a:off x="990600" y="2311400"/>
            <a:ext cx="7848600" cy="2717800"/>
          </a:xfrm>
        </p:spPr>
        <p:txBody>
          <a:bodyPr rtlCol="0"/>
          <a:lstStyle>
            <a:lvl1pPr algn="r">
              <a:defRPr sz="3600" b="0" i="0" cap="all" spc="600" baseline="0">
                <a:latin typeface="Gill Sans MT"/>
                <a:cs typeface="Gill Sans MT"/>
              </a:defRPr>
            </a:lvl1pPr>
            <a:extLst/>
          </a:lstStyle>
          <a:p>
            <a:r>
              <a:rPr lang="en-US"/>
              <a:t>Click to edit Master title style</a:t>
            </a:r>
            <a:endParaRPr lang="en-US" dirty="0"/>
          </a:p>
        </p:txBody>
      </p:sp>
      <p:sp>
        <p:nvSpPr>
          <p:cNvPr id="13" name="Text Placeholder 19"/>
          <p:cNvSpPr>
            <a:spLocks noGrp="1"/>
          </p:cNvSpPr>
          <p:nvPr>
            <p:ph type="body" sz="quarter" idx="10"/>
          </p:nvPr>
        </p:nvSpPr>
        <p:spPr>
          <a:xfrm>
            <a:off x="990600" y="5054600"/>
            <a:ext cx="7848600" cy="711200"/>
          </a:xfrm>
        </p:spPr>
        <p:txBody>
          <a:bodyPr>
            <a:normAutofit/>
          </a:bodyPr>
          <a:lstStyle>
            <a:lvl1pPr algn="r">
              <a:buNone/>
              <a:defRPr sz="1400" b="0" i="1"/>
            </a:lvl1pPr>
            <a:lvl2pPr algn="r">
              <a:buNone/>
              <a:defRPr/>
            </a:lvl2pPr>
            <a:lvl3pPr algn="r">
              <a:buNone/>
              <a:defRPr/>
            </a:lvl3pPr>
            <a:lvl4pPr algn="r">
              <a:buNone/>
              <a:defRPr/>
            </a:lvl4pPr>
            <a:lvl5pPr algn="r">
              <a:buNone/>
              <a:defRPr/>
            </a:lvl5pPr>
          </a:lstStyle>
          <a:p>
            <a:pPr lvl="0"/>
            <a:r>
              <a:rPr lang="en-US"/>
              <a:t>Click to edit Master text styles</a:t>
            </a:r>
          </a:p>
        </p:txBody>
      </p:sp>
    </p:spTree>
    <p:extLst>
      <p:ext uri="{BB962C8B-B14F-4D97-AF65-F5344CB8AC3E}">
        <p14:creationId xmlns:p14="http://schemas.microsoft.com/office/powerpoint/2010/main" val="128223669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ntent Divider Sl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algn="ctr" eaLnBrk="1" fontAlgn="base" hangingPunct="1">
              <a:spcBef>
                <a:spcPct val="0"/>
              </a:spcBef>
              <a:spcAft>
                <a:spcPct val="0"/>
              </a:spcAft>
            </a:pPr>
            <a:endParaRPr lang="en-US" altLang="en-US" sz="1800">
              <a:solidFill>
                <a:srgbClr val="FFFFFF"/>
              </a:solidFill>
            </a:endParaRPr>
          </a:p>
        </p:txBody>
      </p:sp>
      <p:sp>
        <p:nvSpPr>
          <p:cNvPr id="5" name="Rectangle 4"/>
          <p:cNvSpPr/>
          <p:nvPr/>
        </p:nvSpPr>
        <p:spPr>
          <a:xfrm>
            <a:off x="-9525" y="6070600"/>
            <a:ext cx="2295525" cy="696913"/>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algn="ctr" eaLnBrk="1" fontAlgn="base" hangingPunct="1">
              <a:spcBef>
                <a:spcPct val="0"/>
              </a:spcBef>
              <a:spcAft>
                <a:spcPct val="0"/>
              </a:spcAft>
            </a:pPr>
            <a:endParaRPr lang="en-US" altLang="en-US" sz="1800">
              <a:solidFill>
                <a:srgbClr val="FFFFFF"/>
              </a:solidFill>
            </a:endParaRPr>
          </a:p>
        </p:txBody>
      </p:sp>
      <p:sp>
        <p:nvSpPr>
          <p:cNvPr id="6" name="Rectangle 5"/>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algn="ctr" eaLnBrk="1" fontAlgn="base" hangingPunct="1">
              <a:spcBef>
                <a:spcPct val="0"/>
              </a:spcBef>
              <a:spcAft>
                <a:spcPct val="0"/>
              </a:spcAft>
            </a:pPr>
            <a:endParaRPr lang="en-US" altLang="en-US" sz="1800">
              <a:solidFill>
                <a:srgbClr val="FFFFFF"/>
              </a:solidFill>
            </a:endParaRPr>
          </a:p>
        </p:txBody>
      </p:sp>
      <p:pic>
        <p:nvPicPr>
          <p:cNvPr id="7" name="Picture 13" descr="485&amp;k-[Convert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8775" y="6208713"/>
            <a:ext cx="1962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Grp="1"/>
          </p:cNvSpPr>
          <p:nvPr>
            <p:ph type="title"/>
          </p:nvPr>
        </p:nvSpPr>
        <p:spPr>
          <a:xfrm>
            <a:off x="879190" y="2311400"/>
            <a:ext cx="7848600" cy="2717800"/>
          </a:xfrm>
        </p:spPr>
        <p:txBody>
          <a:bodyPr rtlCol="0"/>
          <a:lstStyle>
            <a:lvl1pPr algn="r">
              <a:defRPr sz="3600" b="0" i="0" cap="all" spc="600" baseline="0">
                <a:solidFill>
                  <a:schemeClr val="bg1"/>
                </a:solidFill>
                <a:latin typeface="Gill Sans MT"/>
                <a:cs typeface="Gill Sans MT"/>
              </a:defRPr>
            </a:lvl1pPr>
            <a:extLst/>
          </a:lstStyle>
          <a:p>
            <a:r>
              <a:rPr lang="en-US"/>
              <a:t>Click to edit Master title style</a:t>
            </a:r>
            <a:endParaRPr lang="en-US" dirty="0"/>
          </a:p>
        </p:txBody>
      </p:sp>
      <p:sp>
        <p:nvSpPr>
          <p:cNvPr id="13" name="Text Placeholder 19"/>
          <p:cNvSpPr>
            <a:spLocks noGrp="1"/>
          </p:cNvSpPr>
          <p:nvPr>
            <p:ph type="body" sz="quarter" idx="10"/>
          </p:nvPr>
        </p:nvSpPr>
        <p:spPr>
          <a:xfrm>
            <a:off x="801203" y="5054600"/>
            <a:ext cx="7848600" cy="711200"/>
          </a:xfrm>
        </p:spPr>
        <p:txBody>
          <a:bodyPr>
            <a:normAutofit/>
          </a:bodyPr>
          <a:lstStyle>
            <a:lvl1pPr algn="r">
              <a:buNone/>
              <a:defRPr sz="1400" b="0" i="1">
                <a:solidFill>
                  <a:schemeClr val="bg1"/>
                </a:solidFill>
              </a:defRPr>
            </a:lvl1pPr>
            <a:lvl2pPr algn="r">
              <a:buNone/>
              <a:defRPr/>
            </a:lvl2pPr>
            <a:lvl3pPr algn="r">
              <a:buNone/>
              <a:defRPr/>
            </a:lvl3pPr>
            <a:lvl4pPr algn="r">
              <a:buNone/>
              <a:defRPr/>
            </a:lvl4pPr>
            <a:lvl5pPr algn="r">
              <a:buNone/>
              <a:defRPr/>
            </a:lvl5pPr>
          </a:lstStyle>
          <a:p>
            <a:pPr lvl="0"/>
            <a:r>
              <a:rPr lang="en-US"/>
              <a:t>Click to edit Master text styles</a:t>
            </a:r>
          </a:p>
        </p:txBody>
      </p:sp>
    </p:spTree>
    <p:extLst>
      <p:ext uri="{BB962C8B-B14F-4D97-AF65-F5344CB8AC3E}">
        <p14:creationId xmlns:p14="http://schemas.microsoft.com/office/powerpoint/2010/main" val="265841577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4CD5F3-6A13-4121-A4D5-A5B5517041FA}"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3AE74-7639-4CAF-966C-C5002CFAAE7A}" type="slidenum">
              <a:rPr lang="en-US" smtClean="0"/>
              <a:t>‹#›</a:t>
            </a:fld>
            <a:endParaRPr lang="en-US"/>
          </a:p>
        </p:txBody>
      </p:sp>
    </p:spTree>
    <p:extLst>
      <p:ext uri="{BB962C8B-B14F-4D97-AF65-F5344CB8AC3E}">
        <p14:creationId xmlns:p14="http://schemas.microsoft.com/office/powerpoint/2010/main" val="3883916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lt_Content Divider Slid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algn="ctr" eaLnBrk="1" fontAlgn="base" hangingPunct="1">
              <a:spcBef>
                <a:spcPct val="0"/>
              </a:spcBef>
              <a:spcAft>
                <a:spcPct val="0"/>
              </a:spcAft>
            </a:pPr>
            <a:endParaRPr lang="en-US" altLang="en-US" sz="1800">
              <a:solidFill>
                <a:srgbClr val="FFFFFF"/>
              </a:solidFill>
            </a:endParaRPr>
          </a:p>
        </p:txBody>
      </p:sp>
      <p:sp>
        <p:nvSpPr>
          <p:cNvPr id="8" name="Rectangle 7"/>
          <p:cNvSpPr/>
          <p:nvPr/>
        </p:nvSpPr>
        <p:spPr>
          <a:xfrm>
            <a:off x="-9525" y="6070600"/>
            <a:ext cx="2295525" cy="696913"/>
          </a:xfrm>
          <a:prstGeom prst="rect">
            <a:avLst/>
          </a:prstGeom>
          <a:solidFill>
            <a:srgbClr val="D8001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algn="ctr" eaLnBrk="1" fontAlgn="base" hangingPunct="1">
              <a:spcBef>
                <a:spcPct val="0"/>
              </a:spcBef>
              <a:spcAft>
                <a:spcPct val="0"/>
              </a:spcAft>
            </a:pPr>
            <a:endParaRPr lang="en-US" altLang="en-US" sz="1800">
              <a:solidFill>
                <a:srgbClr val="FFFFFF"/>
              </a:solidFill>
            </a:endParaRPr>
          </a:p>
        </p:txBody>
      </p:sp>
      <p:sp>
        <p:nvSpPr>
          <p:cNvPr id="9" name="Rectangle 8"/>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algn="ctr" eaLnBrk="1" fontAlgn="base" hangingPunct="1">
              <a:spcBef>
                <a:spcPct val="0"/>
              </a:spcBef>
              <a:spcAft>
                <a:spcPct val="0"/>
              </a:spcAft>
            </a:pPr>
            <a:endParaRPr lang="en-US" altLang="en-US" sz="1800">
              <a:solidFill>
                <a:srgbClr val="FFFFFF"/>
              </a:solidFill>
            </a:endParaRPr>
          </a:p>
        </p:txBody>
      </p:sp>
      <p:pic>
        <p:nvPicPr>
          <p:cNvPr id="10" name="Picture 13" descr="485&amp;k-[Converte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8775" y="6208713"/>
            <a:ext cx="1962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1"/>
          <p:cNvSpPr>
            <a:spLocks noGrp="1"/>
          </p:cNvSpPr>
          <p:nvPr>
            <p:ph type="title"/>
          </p:nvPr>
        </p:nvSpPr>
        <p:spPr>
          <a:xfrm>
            <a:off x="879190" y="2311400"/>
            <a:ext cx="7848600" cy="2717800"/>
          </a:xfrm>
        </p:spPr>
        <p:txBody>
          <a:bodyPr rtlCol="0"/>
          <a:lstStyle>
            <a:lvl1pPr algn="r">
              <a:defRPr sz="3600" b="0" i="0" cap="all" spc="600" baseline="0">
                <a:latin typeface="Gill Sans MT"/>
                <a:cs typeface="Gill Sans MT"/>
              </a:defRPr>
            </a:lvl1pPr>
            <a:extLst/>
          </a:lstStyle>
          <a:p>
            <a:r>
              <a:rPr lang="en-US"/>
              <a:t>Click to edit Master title style</a:t>
            </a:r>
            <a:endParaRPr lang="en-US" dirty="0"/>
          </a:p>
        </p:txBody>
      </p:sp>
      <p:sp>
        <p:nvSpPr>
          <p:cNvPr id="20" name="Text Placeholder 19"/>
          <p:cNvSpPr>
            <a:spLocks noGrp="1"/>
          </p:cNvSpPr>
          <p:nvPr>
            <p:ph type="body" sz="quarter" idx="10"/>
          </p:nvPr>
        </p:nvSpPr>
        <p:spPr>
          <a:xfrm>
            <a:off x="801203" y="5054600"/>
            <a:ext cx="7848600" cy="711200"/>
          </a:xfrm>
        </p:spPr>
        <p:txBody>
          <a:bodyPr>
            <a:normAutofit/>
          </a:bodyPr>
          <a:lstStyle>
            <a:lvl1pPr algn="r">
              <a:buNone/>
              <a:defRPr sz="1400" b="0" i="1">
                <a:solidFill>
                  <a:schemeClr val="tx1"/>
                </a:solidFill>
              </a:defRPr>
            </a:lvl1pPr>
            <a:lvl2pPr algn="r">
              <a:buNone/>
              <a:defRPr/>
            </a:lvl2pPr>
            <a:lvl3pPr algn="r">
              <a:buNone/>
              <a:defRPr/>
            </a:lvl3pPr>
            <a:lvl4pPr algn="r">
              <a:buNone/>
              <a:defRPr/>
            </a:lvl4pPr>
            <a:lvl5pPr algn="r">
              <a:buNone/>
              <a:defRPr/>
            </a:lvl5pPr>
          </a:lstStyle>
          <a:p>
            <a:pPr lvl="0"/>
            <a:r>
              <a:rPr lang="en-US"/>
              <a:t>Click to edit Master text styles</a:t>
            </a:r>
          </a:p>
        </p:txBody>
      </p:sp>
      <p:sp>
        <p:nvSpPr>
          <p:cNvPr id="22" name="Picture Placeholder 21"/>
          <p:cNvSpPr>
            <a:spLocks noGrp="1"/>
          </p:cNvSpPr>
          <p:nvPr>
            <p:ph type="pic" sz="quarter" idx="11"/>
          </p:nvPr>
        </p:nvSpPr>
        <p:spPr>
          <a:xfrm>
            <a:off x="182880" y="279400"/>
            <a:ext cx="2834640" cy="3048000"/>
          </a:xfrm>
        </p:spPr>
        <p:txBody>
          <a:bodyPr>
            <a:normAutofit/>
          </a:bodyPr>
          <a:lstStyle>
            <a:lvl1pPr>
              <a:defRPr/>
            </a:lvl1pPr>
            <a:lvl2pPr>
              <a:defRPr/>
            </a:lvl2pPr>
            <a:lvl3pPr>
              <a:defRPr/>
            </a:lvl3pPr>
            <a:lvl4pPr>
              <a:defRPr/>
            </a:lvl4pPr>
          </a:lstStyle>
          <a:p>
            <a:pPr lvl="0"/>
            <a:r>
              <a:rPr lang="en-US" noProof="0"/>
              <a:t>Click icon to add picture</a:t>
            </a:r>
            <a:endParaRPr lang="en-US" noProof="0" dirty="0"/>
          </a:p>
        </p:txBody>
      </p:sp>
      <p:sp>
        <p:nvSpPr>
          <p:cNvPr id="23" name="Picture Placeholder 21"/>
          <p:cNvSpPr>
            <a:spLocks noGrp="1"/>
          </p:cNvSpPr>
          <p:nvPr>
            <p:ph type="pic" sz="quarter" idx="12"/>
          </p:nvPr>
        </p:nvSpPr>
        <p:spPr>
          <a:xfrm>
            <a:off x="3139440" y="279400"/>
            <a:ext cx="2834640" cy="3048000"/>
          </a:xfrm>
        </p:spPr>
        <p:txBody>
          <a:bodyPr>
            <a:normAutofit/>
          </a:bodyPr>
          <a:lstStyle>
            <a:lvl1pPr>
              <a:defRPr/>
            </a:lvl1pPr>
            <a:lvl2pPr marL="366713" indent="0">
              <a:buNone/>
              <a:defRPr/>
            </a:lvl2pPr>
            <a:lvl3pPr marL="685800" indent="0">
              <a:buNone/>
              <a:defRPr/>
            </a:lvl3pPr>
          </a:lstStyle>
          <a:p>
            <a:pPr lvl="0"/>
            <a:r>
              <a:rPr lang="en-US" noProof="0"/>
              <a:t>Click icon to add picture</a:t>
            </a:r>
            <a:endParaRPr lang="en-US" noProof="0" dirty="0"/>
          </a:p>
        </p:txBody>
      </p:sp>
      <p:sp>
        <p:nvSpPr>
          <p:cNvPr id="24" name="Picture Placeholder 21"/>
          <p:cNvSpPr>
            <a:spLocks noGrp="1"/>
          </p:cNvSpPr>
          <p:nvPr>
            <p:ph type="pic" sz="quarter" idx="13"/>
          </p:nvPr>
        </p:nvSpPr>
        <p:spPr>
          <a:xfrm>
            <a:off x="6096000" y="279400"/>
            <a:ext cx="2834640" cy="3048000"/>
          </a:xfrm>
        </p:spPr>
        <p:txBody>
          <a:bodyPr>
            <a:normAutofit/>
          </a:bodyPr>
          <a:lstStyle/>
          <a:p>
            <a:pPr lvl="0"/>
            <a:r>
              <a:rPr lang="en-US" noProof="0"/>
              <a:t>Click icon to add picture</a:t>
            </a:r>
          </a:p>
        </p:txBody>
      </p:sp>
    </p:spTree>
    <p:extLst>
      <p:ext uri="{BB962C8B-B14F-4D97-AF65-F5344CB8AC3E}">
        <p14:creationId xmlns:p14="http://schemas.microsoft.com/office/powerpoint/2010/main" val="332943525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Col_NumberedList">
    <p:spTree>
      <p:nvGrpSpPr>
        <p:cNvPr id="1" name=""/>
        <p:cNvGrpSpPr/>
        <p:nvPr/>
      </p:nvGrpSpPr>
      <p:grpSpPr>
        <a:xfrm>
          <a:off x="0" y="0"/>
          <a:ext cx="0" cy="0"/>
          <a:chOff x="0" y="0"/>
          <a:chExt cx="0" cy="0"/>
        </a:xfrm>
      </p:grpSpPr>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a:t>Click to edit Master title style</a:t>
            </a:r>
            <a:endParaRPr lang="en-US" dirty="0"/>
          </a:p>
        </p:txBody>
      </p:sp>
      <p:sp>
        <p:nvSpPr>
          <p:cNvPr id="7" name="Rectangle 6"/>
          <p:cNvSpPr>
            <a:spLocks noGrp="1"/>
          </p:cNvSpPr>
          <p:nvPr>
            <p:ph sz="quarter" idx="13"/>
          </p:nvPr>
        </p:nvSpPr>
        <p:spPr>
          <a:xfrm>
            <a:off x="495300" y="1865376"/>
            <a:ext cx="8064500" cy="3218688"/>
          </a:xfrm>
        </p:spPr>
        <p:txBody>
          <a:bodyPr/>
          <a:lstStyle>
            <a:lvl1pPr>
              <a:spcBef>
                <a:spcPts val="700"/>
              </a:spcBef>
              <a:buSzPct val="60000"/>
              <a:defRPr sz="1800"/>
            </a:lvl1pPr>
            <a:lvl2pPr>
              <a:buSzPct val="100000"/>
              <a:buNone/>
              <a:defRPr lang="en-US" sz="1600" b="1" kern="1200" dirty="0" smtClean="0">
                <a:solidFill>
                  <a:schemeClr val="tx1"/>
                </a:solidFill>
                <a:latin typeface="Gill Sans MT"/>
                <a:ea typeface="+mn-ea"/>
                <a:cs typeface="Gill Sans MT"/>
              </a:defRPr>
            </a:lvl2pPr>
            <a:lvl3pPr marL="914400" marR="0" indent="-228600" algn="l" defTabSz="914400" rtl="0" eaLnBrk="1" fontAlgn="auto" latinLnBrk="0" hangingPunct="1">
              <a:lnSpc>
                <a:spcPct val="100000"/>
              </a:lnSpc>
              <a:spcBef>
                <a:spcPts val="500"/>
              </a:spcBef>
              <a:spcAft>
                <a:spcPts val="0"/>
              </a:spcAft>
              <a:buClr>
                <a:srgbClr val="D80021"/>
              </a:buClr>
              <a:buSzPct val="55000"/>
              <a:buFont typeface="Wingdings"/>
              <a:buChar char=""/>
              <a:tabLst/>
              <a:defRPr lang="en-US" sz="1400" kern="1200" dirty="0" smtClean="0">
                <a:solidFill>
                  <a:schemeClr val="tx1"/>
                </a:solidFill>
                <a:latin typeface="+mn-lt"/>
                <a:ea typeface="+mn-ea"/>
                <a:cs typeface="+mn-cs"/>
              </a:defRPr>
            </a:lvl3pPr>
            <a:lvl4pPr>
              <a:buClr>
                <a:srgbClr val="718399"/>
              </a:buClr>
              <a:buSzPct val="40000"/>
              <a:defRPr sz="1200"/>
            </a:lvl4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1585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Column Layout">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95300" y="1865376"/>
            <a:ext cx="8064500" cy="3494024"/>
          </a:xfrm>
        </p:spPr>
        <p:txBody>
          <a:bodyPr numCol="2"/>
          <a:lstStyle>
            <a:lvl1pPr marL="320040" indent="-320040" algn="l" rtl="0" eaLnBrk="1" latinLnBrk="0" hangingPunct="1">
              <a:spcBef>
                <a:spcPts val="500"/>
              </a:spcBef>
              <a:buClr>
                <a:schemeClr val="accent2"/>
              </a:buClr>
              <a:buSzPct val="60000"/>
              <a:buFont typeface="Wingdings"/>
              <a:buChar char=""/>
              <a:defRPr/>
            </a:lvl1pPr>
            <a:lvl2pPr marL="640080" indent="-274320" algn="l" rtl="0" eaLnBrk="1" latinLnBrk="0" hangingPunct="1">
              <a:spcBef>
                <a:spcPts val="500"/>
              </a:spcBef>
              <a:buClr>
                <a:srgbClr val="D80021"/>
              </a:buClr>
              <a:buSzPct val="50000"/>
              <a:buFont typeface="Wingdings"/>
              <a:buChar char=""/>
              <a:defRPr lang="en-US" sz="1600" kern="1200" dirty="0" smtClean="0">
                <a:solidFill>
                  <a:schemeClr val="tx1"/>
                </a:solidFill>
                <a:latin typeface="+mn-lt"/>
                <a:ea typeface="+mn-ea"/>
                <a:cs typeface="+mn-cs"/>
              </a:defRPr>
            </a:lvl2pPr>
            <a:lvl3pPr>
              <a:buClr>
                <a:schemeClr val="accent2"/>
              </a:buClr>
              <a:buSzPct val="45000"/>
              <a:defRPr lang="en-US" sz="1400" kern="1200" dirty="0" smtClean="0">
                <a:solidFill>
                  <a:schemeClr val="tx1"/>
                </a:solidFill>
                <a:latin typeface="+mn-lt"/>
                <a:ea typeface="+mn-ea"/>
                <a:cs typeface="+mn-cs"/>
              </a:defRPr>
            </a:lvl3pPr>
            <a:lvl4pPr marL="1371600" indent="-228600" algn="l" rtl="0" eaLnBrk="1" latinLnBrk="0" hangingPunct="1">
              <a:spcBef>
                <a:spcPts val="500"/>
              </a:spcBef>
              <a:buClr>
                <a:srgbClr val="D80021"/>
              </a:buClr>
              <a:buSzPct val="40000"/>
              <a:buFont typeface="Wingdings"/>
              <a:buChar char=""/>
              <a:defRPr sz="1200"/>
            </a:lvl4pPr>
            <a:lvl5pPr>
              <a:defRPr lang="en-US" sz="1000" kern="1200" dirty="0" smtClean="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
          <p:cNvSpPr>
            <a:spLocks noGrp="1"/>
          </p:cNvSpPr>
          <p:nvPr>
            <p:ph type="title"/>
          </p:nvPr>
        </p:nvSpPr>
        <p:spPr>
          <a:xfrm>
            <a:off x="482600" y="373653"/>
            <a:ext cx="8077200" cy="820147"/>
          </a:xfrm>
        </p:spPr>
        <p:txBody>
          <a:bodyPr>
            <a:noAutofit/>
          </a:bodyPr>
          <a:lstStyle>
            <a:lvl1pPr>
              <a:defRPr sz="3200"/>
            </a:lvl1pPr>
            <a:extLst/>
          </a:lstStyle>
          <a:p>
            <a:r>
              <a:rPr lang="en-US"/>
              <a:t>Click to edit Master title style</a:t>
            </a:r>
            <a:endParaRPr lang="en-US" dirty="0"/>
          </a:p>
        </p:txBody>
      </p:sp>
    </p:spTree>
    <p:extLst>
      <p:ext uri="{BB962C8B-B14F-4D97-AF65-F5344CB8AC3E}">
        <p14:creationId xmlns:p14="http://schemas.microsoft.com/office/powerpoint/2010/main" val="85971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ColText_RtPhoto">
    <p:spTree>
      <p:nvGrpSpPr>
        <p:cNvPr id="1" name=""/>
        <p:cNvGrpSpPr/>
        <p:nvPr/>
      </p:nvGrpSpPr>
      <p:grpSpPr>
        <a:xfrm>
          <a:off x="0" y="0"/>
          <a:ext cx="0" cy="0"/>
          <a:chOff x="0" y="0"/>
          <a:chExt cx="0" cy="0"/>
        </a:xfrm>
      </p:grpSpPr>
      <p:sp>
        <p:nvSpPr>
          <p:cNvPr id="7" name="Rectangle 6"/>
          <p:cNvSpPr>
            <a:spLocks noGrp="1"/>
          </p:cNvSpPr>
          <p:nvPr>
            <p:ph sz="quarter" idx="13"/>
          </p:nvPr>
        </p:nvSpPr>
        <p:spPr>
          <a:xfrm>
            <a:off x="495300" y="1865376"/>
            <a:ext cx="3657600" cy="3962400"/>
          </a:xfrm>
        </p:spPr>
        <p:txBody>
          <a:bodyPr/>
          <a:lstStyle>
            <a:lvl1pPr marL="320040" indent="-320040">
              <a:defRPr sz="1800"/>
            </a:lvl1pPr>
            <a:lvl2pPr>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defRPr sz="1200"/>
            </a:lvl4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a:t>Click to edit Master title style</a:t>
            </a:r>
            <a:endParaRPr lang="en-US" dirty="0"/>
          </a:p>
        </p:txBody>
      </p:sp>
      <p:sp>
        <p:nvSpPr>
          <p:cNvPr id="6" name="Picture Placeholder 5"/>
          <p:cNvSpPr>
            <a:spLocks noGrp="1"/>
          </p:cNvSpPr>
          <p:nvPr>
            <p:ph type="pic" sz="quarter" idx="14"/>
          </p:nvPr>
        </p:nvSpPr>
        <p:spPr>
          <a:xfrm>
            <a:off x="4635500" y="1865376"/>
            <a:ext cx="3924300" cy="3962400"/>
          </a:xfrm>
        </p:spPr>
        <p:txBody>
          <a:bodyPr>
            <a:normAutofit/>
          </a:bodyPr>
          <a:lstStyle>
            <a:lvl1pPr>
              <a:defRPr/>
            </a:lvl1pPr>
            <a:lvl2pPr>
              <a:defRPr/>
            </a:lvl2pPr>
            <a:lvl3pPr>
              <a:defRPr/>
            </a:lvl3pPr>
            <a:lvl4pPr>
              <a:defRPr/>
            </a:lvl4pPr>
          </a:lstStyle>
          <a:p>
            <a:pPr lvl="0"/>
            <a:r>
              <a:rPr lang="en-US" noProof="0"/>
              <a:t>Click icon to add picture</a:t>
            </a:r>
            <a:endParaRPr lang="en-US" noProof="0" dirty="0"/>
          </a:p>
        </p:txBody>
      </p:sp>
    </p:spTree>
    <p:extLst>
      <p:ext uri="{BB962C8B-B14F-4D97-AF65-F5344CB8AC3E}">
        <p14:creationId xmlns:p14="http://schemas.microsoft.com/office/powerpoint/2010/main" val="22821114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ColText_LftPhoto">
    <p:spTree>
      <p:nvGrpSpPr>
        <p:cNvPr id="1" name=""/>
        <p:cNvGrpSpPr/>
        <p:nvPr/>
      </p:nvGrpSpPr>
      <p:grpSpPr>
        <a:xfrm>
          <a:off x="0" y="0"/>
          <a:ext cx="0" cy="0"/>
          <a:chOff x="0" y="0"/>
          <a:chExt cx="0" cy="0"/>
        </a:xfrm>
      </p:grpSpPr>
      <p:sp>
        <p:nvSpPr>
          <p:cNvPr id="7" name="Rectangle 6"/>
          <p:cNvSpPr>
            <a:spLocks noGrp="1"/>
          </p:cNvSpPr>
          <p:nvPr>
            <p:ph sz="quarter" idx="13"/>
          </p:nvPr>
        </p:nvSpPr>
        <p:spPr>
          <a:xfrm>
            <a:off x="4838700" y="1865376"/>
            <a:ext cx="3721100" cy="3962400"/>
          </a:xfrm>
        </p:spPr>
        <p:txBody>
          <a:bodyPr/>
          <a:lstStyle>
            <a:lvl1pPr>
              <a:defRPr sz="1800"/>
            </a:lvl1pPr>
            <a:lvl2pPr>
              <a:buSzPct val="55000"/>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defRPr sz="1200"/>
            </a:lvl4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a:t>Click to edit Master title style</a:t>
            </a:r>
            <a:endParaRPr lang="en-US" dirty="0"/>
          </a:p>
        </p:txBody>
      </p:sp>
      <p:sp>
        <p:nvSpPr>
          <p:cNvPr id="6" name="Picture Placeholder 5"/>
          <p:cNvSpPr>
            <a:spLocks noGrp="1"/>
          </p:cNvSpPr>
          <p:nvPr>
            <p:ph type="pic" sz="quarter" idx="14"/>
          </p:nvPr>
        </p:nvSpPr>
        <p:spPr>
          <a:xfrm>
            <a:off x="491998" y="1865376"/>
            <a:ext cx="3908552" cy="3962400"/>
          </a:xfrm>
        </p:spPr>
        <p:txBody>
          <a:bodyPr>
            <a:normAutofit/>
          </a:bodyPr>
          <a:lstStyle>
            <a:lvl1pPr marL="319088" indent="-319088">
              <a:buSzPct val="70000"/>
              <a:buFont typeface="Wingdings" charset="2"/>
              <a:buChar char=""/>
              <a:defRPr/>
            </a:lvl1pPr>
            <a:lvl2pPr>
              <a:defRPr/>
            </a:lvl2pPr>
            <a:lvl3pPr>
              <a:defRPr/>
            </a:lvl3pPr>
          </a:lstStyle>
          <a:p>
            <a:pPr lvl="0"/>
            <a:r>
              <a:rPr lang="en-US" noProof="0"/>
              <a:t>Click icon to add picture</a:t>
            </a:r>
            <a:endParaRPr lang="en-US" noProof="0" dirty="0"/>
          </a:p>
        </p:txBody>
      </p:sp>
    </p:spTree>
    <p:extLst>
      <p:ext uri="{BB962C8B-B14F-4D97-AF65-F5344CB8AC3E}">
        <p14:creationId xmlns:p14="http://schemas.microsoft.com/office/powerpoint/2010/main" val="38596659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Col_wSubtitle">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85648" y="2621280"/>
            <a:ext cx="8074152" cy="3218688"/>
          </a:xfrm>
        </p:spPr>
        <p:txBody>
          <a:bodyPr numCol="2"/>
          <a:lstStyle>
            <a:lvl1pPr marL="320040" indent="-320040" algn="l" rtl="0" eaLnBrk="1" latinLnBrk="0" hangingPunct="1">
              <a:spcBef>
                <a:spcPts val="500"/>
              </a:spcBef>
              <a:buClr>
                <a:srgbClr val="8D9EB2"/>
              </a:buClr>
              <a:buSzPct val="75000"/>
              <a:buFont typeface="Wingdings"/>
              <a:buChar char=""/>
              <a:defRPr/>
            </a:lvl1pPr>
            <a:lvl2pPr marL="640080" indent="-228600" algn="l" rtl="0" eaLnBrk="1" latinLnBrk="0" hangingPunct="1">
              <a:spcBef>
                <a:spcPts val="500"/>
              </a:spcBef>
              <a:buClr>
                <a:srgbClr val="D80021"/>
              </a:buClr>
              <a:buSzPct val="60000"/>
              <a:buFont typeface="Wingdings"/>
              <a:buChar char=""/>
              <a:defRPr lang="en-US" sz="1600" kern="1200" dirty="0" smtClean="0">
                <a:solidFill>
                  <a:schemeClr val="tx1"/>
                </a:solidFill>
                <a:latin typeface="+mn-lt"/>
                <a:ea typeface="+mn-ea"/>
                <a:cs typeface="+mn-cs"/>
              </a:defRPr>
            </a:lvl2pPr>
            <a:lvl3pPr>
              <a:buSzPct val="45000"/>
              <a:defRPr lang="en-US" sz="1400" kern="1200" dirty="0" smtClean="0">
                <a:solidFill>
                  <a:schemeClr val="tx1"/>
                </a:solidFill>
                <a:latin typeface="+mn-lt"/>
                <a:ea typeface="+mn-ea"/>
                <a:cs typeface="+mn-cs"/>
              </a:defRPr>
            </a:lvl3pPr>
            <a:lvl4pPr marL="1371600" indent="-228600" algn="l" rtl="0" eaLnBrk="1" latinLnBrk="0" hangingPunct="1">
              <a:spcBef>
                <a:spcPts val="500"/>
              </a:spcBef>
              <a:buClr>
                <a:srgbClr val="D80021"/>
              </a:buClr>
              <a:buSzPct val="40000"/>
              <a:buFont typeface="Wingdings"/>
              <a:buChar char=""/>
              <a:defRPr sz="1200"/>
            </a:lvl4pPr>
            <a:lvl5pPr>
              <a:defRPr lang="en-US" sz="1000" kern="1200" dirty="0" smtClean="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
          <p:cNvSpPr>
            <a:spLocks noGrp="1"/>
          </p:cNvSpPr>
          <p:nvPr>
            <p:ph type="title"/>
          </p:nvPr>
        </p:nvSpPr>
        <p:spPr>
          <a:xfrm>
            <a:off x="482600" y="373653"/>
            <a:ext cx="8077200" cy="820147"/>
          </a:xfrm>
        </p:spPr>
        <p:txBody>
          <a:bodyPr>
            <a:noAutofit/>
          </a:bodyPr>
          <a:lstStyle>
            <a:lvl1pPr>
              <a:defRPr sz="3200"/>
            </a:lvl1pPr>
            <a:extLst/>
          </a:lstStyle>
          <a:p>
            <a:r>
              <a:rPr lang="en-US"/>
              <a:t>Click to edit Master title style</a:t>
            </a:r>
            <a:endParaRPr lang="en-US" dirty="0"/>
          </a:p>
        </p:txBody>
      </p:sp>
      <p:sp>
        <p:nvSpPr>
          <p:cNvPr id="7" name="Text Placeholder 6"/>
          <p:cNvSpPr>
            <a:spLocks noGrp="1"/>
          </p:cNvSpPr>
          <p:nvPr>
            <p:ph type="body" sz="quarter" idx="11"/>
          </p:nvPr>
        </p:nvSpPr>
        <p:spPr>
          <a:xfrm>
            <a:off x="498348" y="1865376"/>
            <a:ext cx="8061452" cy="487680"/>
          </a:xfrm>
        </p:spPr>
        <p:txBody>
          <a:bodyPr/>
          <a:lstStyle>
            <a:lvl1pPr>
              <a:buNone/>
              <a:defRPr b="1" baseline="0">
                <a:solidFill>
                  <a:schemeClr val="accent1"/>
                </a:solidFill>
              </a:defRPr>
            </a:lvl1pPr>
            <a:lvl5pPr>
              <a:defRPr/>
            </a:lvl5pPr>
          </a:lstStyle>
          <a:p>
            <a:pPr lvl="0"/>
            <a:r>
              <a:rPr lang="en-US"/>
              <a:t>Click to edit Master text styles</a:t>
            </a:r>
          </a:p>
        </p:txBody>
      </p:sp>
    </p:spTree>
    <p:extLst>
      <p:ext uri="{BB962C8B-B14F-4D97-AF65-F5344CB8AC3E}">
        <p14:creationId xmlns:p14="http://schemas.microsoft.com/office/powerpoint/2010/main" val="22037159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2600" y="381000"/>
            <a:ext cx="8153400" cy="819149"/>
          </a:xfrm>
        </p:spPr>
        <p:txBody>
          <a:bodyPr/>
          <a:lstStyle/>
          <a:p>
            <a:r>
              <a:rPr lang="en-US"/>
              <a:t>Click to edit Master title style</a:t>
            </a:r>
            <a:endParaRPr lang="en-US" dirty="0"/>
          </a:p>
        </p:txBody>
      </p:sp>
    </p:spTree>
    <p:extLst>
      <p:ext uri="{BB962C8B-B14F-4D97-AF65-F5344CB8AC3E}">
        <p14:creationId xmlns:p14="http://schemas.microsoft.com/office/powerpoint/2010/main" val="12244201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algn="ctr" eaLnBrk="1" fontAlgn="base" hangingPunct="1">
              <a:spcBef>
                <a:spcPct val="0"/>
              </a:spcBef>
              <a:spcAft>
                <a:spcPct val="0"/>
              </a:spcAft>
            </a:pPr>
            <a:endParaRPr lang="en-US" altLang="en-US">
              <a:solidFill>
                <a:srgbClr val="FFFFFF"/>
              </a:solidFill>
            </a:endParaRPr>
          </a:p>
        </p:txBody>
      </p:sp>
      <p:pic>
        <p:nvPicPr>
          <p:cNvPr id="3" name="Picture 10" descr="485&amp;k-[Converte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8775" y="6208713"/>
            <a:ext cx="1962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
          <p:cNvSpPr txBox="1">
            <a:spLocks noChangeArrowheads="1"/>
          </p:cNvSpPr>
          <p:nvPr/>
        </p:nvSpPr>
        <p:spPr bwMode="auto">
          <a:xfrm>
            <a:off x="508000" y="6362700"/>
            <a:ext cx="10795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eaLnBrk="1" fontAlgn="base" hangingPunct="1">
              <a:spcBef>
                <a:spcPct val="0"/>
              </a:spcBef>
              <a:spcAft>
                <a:spcPct val="0"/>
              </a:spcAft>
            </a:pPr>
            <a:fld id="{850C8B7E-C912-4CFF-AF5A-1D0DD5310842}" type="slidenum">
              <a:rPr lang="en-US" altLang="en-US" sz="1100">
                <a:solidFill>
                  <a:prstClr val="black"/>
                </a:solidFill>
              </a:rPr>
              <a:pPr eaLnBrk="1" fontAlgn="base" hangingPunct="1">
                <a:spcBef>
                  <a:spcPct val="0"/>
                </a:spcBef>
                <a:spcAft>
                  <a:spcPct val="0"/>
                </a:spcAft>
              </a:pPr>
              <a:t>‹#›</a:t>
            </a:fld>
            <a:endParaRPr lang="en-US" altLang="en-US" sz="1100">
              <a:solidFill>
                <a:prstClr val="black"/>
              </a:solidFill>
            </a:endParaRPr>
          </a:p>
        </p:txBody>
      </p:sp>
    </p:spTree>
    <p:extLst>
      <p:ext uri="{BB962C8B-B14F-4D97-AF65-F5344CB8AC3E}">
        <p14:creationId xmlns:p14="http://schemas.microsoft.com/office/powerpoint/2010/main" val="4108753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End_Slide">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978150" y="3225800"/>
            <a:ext cx="3200400" cy="338138"/>
          </a:xfrm>
          <a:prstGeom prst="rect">
            <a:avLst/>
          </a:prstGeom>
          <a:noFill/>
        </p:spPr>
        <p:txBody>
          <a:bodyPr>
            <a:spAutoFit/>
          </a:bodyPr>
          <a:lstStyle/>
          <a:p>
            <a:pPr algn="ctr">
              <a:defRPr/>
            </a:pPr>
            <a:r>
              <a:rPr lang="en-US" sz="1600" spc="60" dirty="0" err="1">
                <a:solidFill>
                  <a:prstClr val="white"/>
                </a:solidFill>
                <a:ea typeface="MS PGothic" pitchFamily="34" charset="-128"/>
                <a:cs typeface="Gill Sans MT"/>
              </a:rPr>
              <a:t>www.savethechildren.org</a:t>
            </a:r>
            <a:endParaRPr lang="en-US" sz="1600" spc="60" dirty="0">
              <a:solidFill>
                <a:prstClr val="white"/>
              </a:solidFill>
              <a:ea typeface="MS PGothic" pitchFamily="34" charset="-128"/>
              <a:cs typeface="Gill Sans MT"/>
            </a:endParaRPr>
          </a:p>
        </p:txBody>
      </p:sp>
      <p:pic>
        <p:nvPicPr>
          <p:cNvPr id="4" name="Picture 13" descr="STC_logo_whiteRe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0500" y="2393950"/>
            <a:ext cx="35163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2405960" y="4648200"/>
            <a:ext cx="4343400" cy="609600"/>
          </a:xfrm>
        </p:spPr>
        <p:txBody>
          <a:bodyPr>
            <a:normAutofit/>
          </a:bodyPr>
          <a:lstStyle>
            <a:lvl1pPr algn="ctr">
              <a:buNone/>
              <a:defRPr sz="1600" baseline="0"/>
            </a:lvl1pPr>
          </a:lstStyle>
          <a:p>
            <a:pPr lvl="0"/>
            <a:r>
              <a:rPr lang="en-US"/>
              <a:t>Click to edit Master text styles</a:t>
            </a:r>
          </a:p>
        </p:txBody>
      </p:sp>
    </p:spTree>
    <p:extLst>
      <p:ext uri="{BB962C8B-B14F-4D97-AF65-F5344CB8AC3E}">
        <p14:creationId xmlns:p14="http://schemas.microsoft.com/office/powerpoint/2010/main" val="546572530"/>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Title Slide (US Chi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971117"/>
            <a:ext cx="9144000" cy="88688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9525" y="6070600"/>
            <a:ext cx="2295525" cy="696384"/>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2371733"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7" descr="Save_Logo_rgb.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1415" y="6272390"/>
            <a:ext cx="1503363" cy="376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Grp="1"/>
          </p:cNvSpPr>
          <p:nvPr>
            <p:ph type="title"/>
          </p:nvPr>
        </p:nvSpPr>
        <p:spPr>
          <a:xfrm>
            <a:off x="990600" y="2311400"/>
            <a:ext cx="7848600" cy="2717800"/>
          </a:xfrm>
        </p:spPr>
        <p:txBody>
          <a:bodyPr rtlCol="0"/>
          <a:lstStyle>
            <a:lvl1pPr algn="r">
              <a:defRPr sz="3600" b="0" i="0" cap="all" spc="600" baseline="0">
                <a:latin typeface="Gill Sans MT"/>
                <a:cs typeface="Gill Sans MT"/>
              </a:defRPr>
            </a:lvl1pPr>
            <a:extLst/>
          </a:lstStyle>
          <a:p>
            <a:r>
              <a:rPr lang="en-US"/>
              <a:t>Click to edit Master title style</a:t>
            </a:r>
            <a:endParaRPr lang="en-US" dirty="0"/>
          </a:p>
        </p:txBody>
      </p:sp>
      <p:sp>
        <p:nvSpPr>
          <p:cNvPr id="13" name="Text Placeholder 19"/>
          <p:cNvSpPr>
            <a:spLocks noGrp="1"/>
          </p:cNvSpPr>
          <p:nvPr>
            <p:ph type="body" sz="quarter" idx="10"/>
          </p:nvPr>
        </p:nvSpPr>
        <p:spPr>
          <a:xfrm>
            <a:off x="990600" y="5054600"/>
            <a:ext cx="7848600" cy="711200"/>
          </a:xfrm>
        </p:spPr>
        <p:txBody>
          <a:bodyPr>
            <a:normAutofit/>
          </a:bodyPr>
          <a:lstStyle>
            <a:lvl1pPr algn="r">
              <a:buNone/>
              <a:defRPr sz="1400" b="0" i="1"/>
            </a:lvl1pPr>
            <a:lvl2pPr algn="r">
              <a:buNone/>
              <a:defRPr/>
            </a:lvl2pPr>
            <a:lvl3pPr algn="r">
              <a:buNone/>
              <a:defRPr/>
            </a:lvl3pPr>
            <a:lvl4pPr algn="r">
              <a:buNone/>
              <a:defRPr/>
            </a:lvl4pPr>
            <a:lvl5pPr algn="r">
              <a:buNone/>
              <a:defRPr/>
            </a:lvl5pPr>
          </a:lstStyle>
          <a:p>
            <a:pPr lvl="0"/>
            <a:r>
              <a:rPr lang="en-US"/>
              <a:t>Click to edit Master text styles</a:t>
            </a:r>
          </a:p>
        </p:txBody>
      </p:sp>
      <p:pic>
        <p:nvPicPr>
          <p:cNvPr id="8" name="Picture 7"/>
          <p:cNvPicPr>
            <a:picLocks noChangeAspect="1"/>
          </p:cNvPicPr>
          <p:nvPr userDrawn="1"/>
        </p:nvPicPr>
        <p:blipFill rotWithShape="1">
          <a:blip r:embed="rId5" cstate="print">
            <a:extLst>
              <a:ext uri="{28A0092B-C50C-407E-A947-70E740481C1C}">
                <a14:useLocalDpi xmlns:a14="http://schemas.microsoft.com/office/drawing/2010/main" val="0"/>
              </a:ext>
            </a:extLst>
          </a:blip>
          <a:srcRect t="50000"/>
          <a:stretch/>
        </p:blipFill>
        <p:spPr>
          <a:xfrm>
            <a:off x="2479992" y="6272390"/>
            <a:ext cx="2408097" cy="356321"/>
          </a:xfrm>
          <a:prstGeom prst="rect">
            <a:avLst/>
          </a:prstGeom>
        </p:spPr>
      </p:pic>
    </p:spTree>
    <p:extLst>
      <p:ext uri="{BB962C8B-B14F-4D97-AF65-F5344CB8AC3E}">
        <p14:creationId xmlns:p14="http://schemas.microsoft.com/office/powerpoint/2010/main" val="2401662906"/>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4CD5F3-6A13-4121-A4D5-A5B5517041FA}"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3AE74-7639-4CAF-966C-C5002CFAAE7A}" type="slidenum">
              <a:rPr lang="en-US" smtClean="0"/>
              <a:t>‹#›</a:t>
            </a:fld>
            <a:endParaRPr lang="en-US"/>
          </a:p>
        </p:txBody>
      </p:sp>
    </p:spTree>
    <p:extLst>
      <p:ext uri="{BB962C8B-B14F-4D97-AF65-F5344CB8AC3E}">
        <p14:creationId xmlns:p14="http://schemas.microsoft.com/office/powerpoint/2010/main" val="33246289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4_Title Slide (US Chi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971117"/>
            <a:ext cx="9144000" cy="88688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9525" y="6070600"/>
            <a:ext cx="2295525" cy="696384"/>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2371733"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7" descr="Save_Logo_rgb.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1415" y="6413501"/>
            <a:ext cx="1503363" cy="234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Grp="1"/>
          </p:cNvSpPr>
          <p:nvPr>
            <p:ph type="title"/>
          </p:nvPr>
        </p:nvSpPr>
        <p:spPr>
          <a:xfrm>
            <a:off x="990600" y="2311400"/>
            <a:ext cx="7848600" cy="2717800"/>
          </a:xfrm>
        </p:spPr>
        <p:txBody>
          <a:bodyPr rtlCol="0"/>
          <a:lstStyle>
            <a:lvl1pPr algn="r">
              <a:defRPr sz="3600" b="0" i="0" cap="all" spc="600" baseline="0">
                <a:latin typeface="Gill Sans MT"/>
                <a:cs typeface="Gill Sans MT"/>
              </a:defRPr>
            </a:lvl1pPr>
            <a:extLst/>
          </a:lstStyle>
          <a:p>
            <a:r>
              <a:rPr lang="en-US"/>
              <a:t>Click to edit Master title style</a:t>
            </a:r>
            <a:endParaRPr lang="en-US" dirty="0"/>
          </a:p>
        </p:txBody>
      </p:sp>
      <p:sp>
        <p:nvSpPr>
          <p:cNvPr id="13" name="Text Placeholder 19"/>
          <p:cNvSpPr>
            <a:spLocks noGrp="1"/>
          </p:cNvSpPr>
          <p:nvPr>
            <p:ph type="body" sz="quarter" idx="10"/>
          </p:nvPr>
        </p:nvSpPr>
        <p:spPr>
          <a:xfrm>
            <a:off x="990600" y="5054600"/>
            <a:ext cx="7848600" cy="711200"/>
          </a:xfrm>
        </p:spPr>
        <p:txBody>
          <a:bodyPr>
            <a:normAutofit/>
          </a:bodyPr>
          <a:lstStyle>
            <a:lvl1pPr algn="r">
              <a:buNone/>
              <a:defRPr sz="1400" b="0" i="1"/>
            </a:lvl1pPr>
            <a:lvl2pPr algn="r">
              <a:buNone/>
              <a:defRPr/>
            </a:lvl2pPr>
            <a:lvl3pPr algn="r">
              <a:buNone/>
              <a:defRPr/>
            </a:lvl3pPr>
            <a:lvl4pPr algn="r">
              <a:buNone/>
              <a:defRPr/>
            </a:lvl4pPr>
            <a:lvl5pPr algn="r">
              <a:buNone/>
              <a:defRPr/>
            </a:lvl5pPr>
          </a:lstStyle>
          <a:p>
            <a:pPr lvl="0"/>
            <a:r>
              <a:rPr lang="en-US"/>
              <a:t>Click to edit Master text styles</a:t>
            </a:r>
          </a:p>
        </p:txBody>
      </p:sp>
      <p:pic>
        <p:nvPicPr>
          <p:cNvPr id="8" name="Picture 7"/>
          <p:cNvPicPr>
            <a:picLocks noChangeAspect="1"/>
          </p:cNvPicPr>
          <p:nvPr userDrawn="1"/>
        </p:nvPicPr>
        <p:blipFill rotWithShape="1">
          <a:blip r:embed="rId5" cstate="print">
            <a:extLst>
              <a:ext uri="{28A0092B-C50C-407E-A947-70E740481C1C}">
                <a14:useLocalDpi xmlns:a14="http://schemas.microsoft.com/office/drawing/2010/main" val="0"/>
              </a:ext>
            </a:extLst>
          </a:blip>
          <a:srcRect t="50000"/>
          <a:stretch/>
        </p:blipFill>
        <p:spPr>
          <a:xfrm>
            <a:off x="2479992" y="6252637"/>
            <a:ext cx="2408097" cy="376067"/>
          </a:xfrm>
          <a:prstGeom prst="rect">
            <a:avLst/>
          </a:prstGeom>
        </p:spPr>
      </p:pic>
    </p:spTree>
    <p:extLst>
      <p:ext uri="{BB962C8B-B14F-4D97-AF65-F5344CB8AC3E}">
        <p14:creationId xmlns:p14="http://schemas.microsoft.com/office/powerpoint/2010/main" val="3211319866"/>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Column_Subtitle">
    <p:spTree>
      <p:nvGrpSpPr>
        <p:cNvPr id="1" name=""/>
        <p:cNvGrpSpPr/>
        <p:nvPr/>
      </p:nvGrpSpPr>
      <p:grpSpPr>
        <a:xfrm>
          <a:off x="0" y="0"/>
          <a:ext cx="0" cy="0"/>
          <a:chOff x="0" y="0"/>
          <a:chExt cx="0" cy="0"/>
        </a:xfrm>
      </p:grpSpPr>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a:t>Click to edit Master title style</a:t>
            </a:r>
            <a:endParaRPr lang="en-US" dirty="0"/>
          </a:p>
        </p:txBody>
      </p:sp>
      <p:sp>
        <p:nvSpPr>
          <p:cNvPr id="7" name="Rectangle 6"/>
          <p:cNvSpPr>
            <a:spLocks noGrp="1"/>
          </p:cNvSpPr>
          <p:nvPr>
            <p:ph sz="quarter" idx="13"/>
          </p:nvPr>
        </p:nvSpPr>
        <p:spPr>
          <a:xfrm>
            <a:off x="495300" y="2621280"/>
            <a:ext cx="8064500" cy="3218688"/>
          </a:xfrm>
        </p:spPr>
        <p:txBody>
          <a:bodyPr/>
          <a:lstStyle>
            <a:lvl1pPr>
              <a:defRPr sz="1800"/>
            </a:lvl1pPr>
            <a:lvl2pPr>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buSzPct val="37000"/>
              <a:defRPr sz="1200"/>
            </a:lvl4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495300" y="1865376"/>
            <a:ext cx="8064500" cy="487680"/>
          </a:xfrm>
        </p:spPr>
        <p:txBody>
          <a:bodyPr/>
          <a:lstStyle>
            <a:lvl1pPr>
              <a:buNone/>
              <a:defRPr b="1" baseline="0">
                <a:solidFill>
                  <a:srgbClr val="D50B26"/>
                </a:solidFill>
              </a:defRPr>
            </a:lvl1pPr>
            <a:lvl5pPr>
              <a:defRPr/>
            </a:lvl5pPr>
          </a:lstStyle>
          <a:p>
            <a:pPr lvl="0"/>
            <a:r>
              <a:rPr lang="en-US"/>
              <a:t>Click to edit Master text styles</a:t>
            </a:r>
          </a:p>
        </p:txBody>
      </p:sp>
    </p:spTree>
    <p:extLst>
      <p:ext uri="{BB962C8B-B14F-4D97-AF65-F5344CB8AC3E}">
        <p14:creationId xmlns:p14="http://schemas.microsoft.com/office/powerpoint/2010/main" val="33744422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1Column_Sub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10000">
                <a:solidFill>
                  <a:srgbClr val="000000"/>
                </a:solidFill>
                <a:miter lim="800000"/>
                <a:headEnd/>
                <a:tailEnd/>
              </a14:hiddenLine>
            </a:ext>
          </a:extLst>
        </p:spPr>
        <p:txBody>
          <a:bodyPr anchor="ct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algn="ctr" eaLnBrk="1" hangingPunct="1"/>
            <a:r>
              <a:rPr lang="en-US" altLang="en-US" sz="1800">
                <a:solidFill>
                  <a:srgbClr val="FFFFFF"/>
                </a:solidFill>
              </a:rPr>
              <a:t>av</a:t>
            </a:r>
          </a:p>
        </p:txBody>
      </p:sp>
      <p:sp>
        <p:nvSpPr>
          <p:cNvPr id="6" name="Rectangle 5"/>
          <p:cNvSpPr/>
          <p:nvPr/>
        </p:nvSpPr>
        <p:spPr>
          <a:xfrm>
            <a:off x="0" y="1295400"/>
            <a:ext cx="533400" cy="228600"/>
          </a:xfrm>
          <a:prstGeom prst="rect">
            <a:avLst/>
          </a:prstGeom>
          <a:solidFill>
            <a:srgbClr val="71839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718399"/>
              </a:solidFill>
            </a:endParaRPr>
          </a:p>
        </p:txBody>
      </p:sp>
      <p:sp>
        <p:nvSpPr>
          <p:cNvPr id="8" name="Rectangle 7"/>
          <p:cNvSpPr/>
          <p:nvPr/>
        </p:nvSpPr>
        <p:spPr>
          <a:xfrm>
            <a:off x="603250" y="1295400"/>
            <a:ext cx="8553450" cy="228600"/>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9" name="Straight Connector 8"/>
          <p:cNvCxnSpPr/>
          <p:nvPr/>
        </p:nvCxnSpPr>
        <p:spPr>
          <a:xfrm>
            <a:off x="0" y="6172200"/>
            <a:ext cx="9144000" cy="0"/>
          </a:xfrm>
          <a:prstGeom prst="line">
            <a:avLst/>
          </a:prstGeom>
          <a:ln w="12700" cmpd="sng">
            <a:solidFill>
              <a:srgbClr val="718399"/>
            </a:solidFill>
          </a:ln>
          <a:effectLst/>
        </p:spPr>
        <p:style>
          <a:lnRef idx="2">
            <a:schemeClr val="accent1"/>
          </a:lnRef>
          <a:fillRef idx="0">
            <a:schemeClr val="accent1"/>
          </a:fillRef>
          <a:effectRef idx="1">
            <a:schemeClr val="accent1"/>
          </a:effectRef>
          <a:fontRef idx="minor">
            <a:schemeClr val="tx1"/>
          </a:fontRef>
        </p:style>
      </p:cxnSp>
      <p:pic>
        <p:nvPicPr>
          <p:cNvPr id="10" name="Picture 17" descr="Save_Logo_rg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15" y="6321573"/>
            <a:ext cx="1503363" cy="326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a:t>Click to edit Master title style</a:t>
            </a:r>
            <a:endParaRPr lang="en-US" dirty="0"/>
          </a:p>
        </p:txBody>
      </p:sp>
      <p:sp>
        <p:nvSpPr>
          <p:cNvPr id="7" name="Rectangle 6"/>
          <p:cNvSpPr>
            <a:spLocks noGrp="1"/>
          </p:cNvSpPr>
          <p:nvPr>
            <p:ph sz="quarter" idx="13"/>
          </p:nvPr>
        </p:nvSpPr>
        <p:spPr>
          <a:xfrm>
            <a:off x="495300" y="2621280"/>
            <a:ext cx="8064500" cy="3218688"/>
          </a:xfrm>
        </p:spPr>
        <p:txBody>
          <a:bodyPr/>
          <a:lstStyle>
            <a:lvl1pPr>
              <a:defRPr sz="1800"/>
            </a:lvl1pPr>
            <a:lvl2pPr>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buSzPct val="37000"/>
              <a:defRPr sz="1200"/>
            </a:lvl4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495300" y="1865376"/>
            <a:ext cx="8064500" cy="487680"/>
          </a:xfrm>
        </p:spPr>
        <p:txBody>
          <a:bodyPr/>
          <a:lstStyle>
            <a:lvl1pPr>
              <a:buNone/>
              <a:defRPr b="1" baseline="0">
                <a:solidFill>
                  <a:srgbClr val="D50B26"/>
                </a:solidFill>
              </a:defRPr>
            </a:lvl1pPr>
            <a:lvl5pPr>
              <a:defRPr/>
            </a:lvl5pPr>
          </a:lstStyle>
          <a:p>
            <a:pPr lvl="0"/>
            <a:r>
              <a:rPr lang="en-US"/>
              <a:t>Click to edit Master text styles</a:t>
            </a:r>
          </a:p>
        </p:txBody>
      </p:sp>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t="50000"/>
          <a:stretch/>
        </p:blipFill>
        <p:spPr>
          <a:xfrm>
            <a:off x="346399" y="6321581"/>
            <a:ext cx="2408097" cy="356321"/>
          </a:xfrm>
          <a:prstGeom prst="rect">
            <a:avLst/>
          </a:prstGeom>
        </p:spPr>
      </p:pic>
    </p:spTree>
    <p:extLst>
      <p:ext uri="{BB962C8B-B14F-4D97-AF65-F5344CB8AC3E}">
        <p14:creationId xmlns:p14="http://schemas.microsoft.com/office/powerpoint/2010/main" val="5202509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Content Divider Sl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5971117"/>
            <a:ext cx="9144000" cy="88688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9525" y="6070600"/>
            <a:ext cx="2295525" cy="696384"/>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2371733"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7" descr="Save_Logo_rg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15" y="6252644"/>
            <a:ext cx="1503363" cy="39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Grp="1"/>
          </p:cNvSpPr>
          <p:nvPr>
            <p:ph type="title"/>
          </p:nvPr>
        </p:nvSpPr>
        <p:spPr>
          <a:xfrm>
            <a:off x="990600" y="2311400"/>
            <a:ext cx="7848600" cy="2717800"/>
          </a:xfrm>
        </p:spPr>
        <p:txBody>
          <a:bodyPr rtlCol="0"/>
          <a:lstStyle>
            <a:lvl1pPr algn="r">
              <a:defRPr sz="3600" b="0" i="0" cap="all" spc="600" baseline="0">
                <a:solidFill>
                  <a:schemeClr val="bg1"/>
                </a:solidFill>
                <a:latin typeface="Gill Sans MT"/>
                <a:cs typeface="Gill Sans MT"/>
              </a:defRPr>
            </a:lvl1pPr>
            <a:extLst/>
          </a:lstStyle>
          <a:p>
            <a:r>
              <a:rPr lang="en-US"/>
              <a:t>Click to edit Master title style</a:t>
            </a:r>
            <a:endParaRPr lang="en-US" dirty="0"/>
          </a:p>
        </p:txBody>
      </p:sp>
      <p:sp>
        <p:nvSpPr>
          <p:cNvPr id="13" name="Text Placeholder 19"/>
          <p:cNvSpPr>
            <a:spLocks noGrp="1"/>
          </p:cNvSpPr>
          <p:nvPr>
            <p:ph type="body" sz="quarter" idx="10"/>
          </p:nvPr>
        </p:nvSpPr>
        <p:spPr>
          <a:xfrm>
            <a:off x="990600" y="5054600"/>
            <a:ext cx="7848600" cy="711200"/>
          </a:xfrm>
        </p:spPr>
        <p:txBody>
          <a:bodyPr>
            <a:normAutofit/>
          </a:bodyPr>
          <a:lstStyle>
            <a:lvl1pPr algn="r">
              <a:buNone/>
              <a:defRPr sz="1400" b="0" i="1">
                <a:solidFill>
                  <a:schemeClr val="bg1"/>
                </a:solidFill>
              </a:defRPr>
            </a:lvl1pPr>
            <a:lvl2pPr algn="r">
              <a:buNone/>
              <a:defRPr/>
            </a:lvl2pPr>
            <a:lvl3pPr algn="r">
              <a:buNone/>
              <a:defRPr/>
            </a:lvl3pPr>
            <a:lvl4pPr algn="r">
              <a:buNone/>
              <a:defRPr/>
            </a:lvl4pPr>
            <a:lvl5pPr algn="r">
              <a:buNone/>
              <a:defRPr/>
            </a:lvl5pPr>
          </a:lstStyle>
          <a:p>
            <a:pPr lvl="0"/>
            <a:r>
              <a:rPr lang="en-US"/>
              <a:t>Click to edit Master text styles</a:t>
            </a:r>
          </a:p>
        </p:txBody>
      </p:sp>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val="0"/>
              </a:ext>
            </a:extLst>
          </a:blip>
          <a:srcRect t="50000"/>
          <a:stretch/>
        </p:blipFill>
        <p:spPr>
          <a:xfrm>
            <a:off x="2479992" y="6272390"/>
            <a:ext cx="2408097" cy="356321"/>
          </a:xfrm>
          <a:prstGeom prst="rect">
            <a:avLst/>
          </a:prstGeom>
        </p:spPr>
      </p:pic>
    </p:spTree>
    <p:extLst>
      <p:ext uri="{BB962C8B-B14F-4D97-AF65-F5344CB8AC3E}">
        <p14:creationId xmlns:p14="http://schemas.microsoft.com/office/powerpoint/2010/main" val="2841802763"/>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lt_Content Divider Slide">
    <p:spTree>
      <p:nvGrpSpPr>
        <p:cNvPr id="1" name=""/>
        <p:cNvGrpSpPr/>
        <p:nvPr/>
      </p:nvGrpSpPr>
      <p:grpSpPr>
        <a:xfrm>
          <a:off x="0" y="0"/>
          <a:ext cx="0" cy="0"/>
          <a:chOff x="0" y="0"/>
          <a:chExt cx="0" cy="0"/>
        </a:xfrm>
      </p:grpSpPr>
      <p:sp>
        <p:nvSpPr>
          <p:cNvPr id="7" name="Rectangle 6"/>
          <p:cNvSpPr/>
          <p:nvPr/>
        </p:nvSpPr>
        <p:spPr>
          <a:xfrm>
            <a:off x="0" y="5971117"/>
            <a:ext cx="9144000" cy="88688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9525" y="6070600"/>
            <a:ext cx="2295525" cy="696384"/>
          </a:xfrm>
          <a:prstGeom prst="rect">
            <a:avLst/>
          </a:prstGeom>
          <a:solidFill>
            <a:srgbClr val="D8001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Rectangle 8"/>
          <p:cNvSpPr/>
          <p:nvPr/>
        </p:nvSpPr>
        <p:spPr>
          <a:xfrm>
            <a:off x="2371733"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pic>
        <p:nvPicPr>
          <p:cNvPr id="10" name="Picture 16" descr="Save_Logo_rg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1415" y="6252644"/>
            <a:ext cx="1503363" cy="39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1"/>
          <p:cNvSpPr>
            <a:spLocks noGrp="1"/>
          </p:cNvSpPr>
          <p:nvPr>
            <p:ph type="title"/>
          </p:nvPr>
        </p:nvSpPr>
        <p:spPr>
          <a:xfrm>
            <a:off x="990600" y="2311400"/>
            <a:ext cx="7848600" cy="2717800"/>
          </a:xfrm>
        </p:spPr>
        <p:txBody>
          <a:bodyPr rtlCol="0"/>
          <a:lstStyle>
            <a:lvl1pPr algn="r">
              <a:defRPr sz="3600" b="0" i="0" cap="all" spc="600" baseline="0">
                <a:latin typeface="Gill Sans MT"/>
                <a:cs typeface="Gill Sans MT"/>
              </a:defRPr>
            </a:lvl1pPr>
            <a:extLst/>
          </a:lstStyle>
          <a:p>
            <a:r>
              <a:rPr lang="en-US"/>
              <a:t>Click to edit Master title style</a:t>
            </a:r>
            <a:endParaRPr lang="en-US" dirty="0"/>
          </a:p>
        </p:txBody>
      </p:sp>
      <p:sp>
        <p:nvSpPr>
          <p:cNvPr id="20" name="Text Placeholder 19"/>
          <p:cNvSpPr>
            <a:spLocks noGrp="1"/>
          </p:cNvSpPr>
          <p:nvPr>
            <p:ph type="body" sz="quarter" idx="10"/>
          </p:nvPr>
        </p:nvSpPr>
        <p:spPr>
          <a:xfrm>
            <a:off x="990600" y="5054600"/>
            <a:ext cx="7848600" cy="711200"/>
          </a:xfrm>
        </p:spPr>
        <p:txBody>
          <a:bodyPr>
            <a:normAutofit/>
          </a:bodyPr>
          <a:lstStyle>
            <a:lvl1pPr algn="r">
              <a:buNone/>
              <a:defRPr sz="1400" b="0" i="1">
                <a:solidFill>
                  <a:schemeClr val="tx1"/>
                </a:solidFill>
              </a:defRPr>
            </a:lvl1pPr>
            <a:lvl2pPr algn="r">
              <a:buNone/>
              <a:defRPr/>
            </a:lvl2pPr>
            <a:lvl3pPr algn="r">
              <a:buNone/>
              <a:defRPr/>
            </a:lvl3pPr>
            <a:lvl4pPr algn="r">
              <a:buNone/>
              <a:defRPr/>
            </a:lvl4pPr>
            <a:lvl5pPr algn="r">
              <a:buNone/>
              <a:defRPr/>
            </a:lvl5pPr>
          </a:lstStyle>
          <a:p>
            <a:pPr lvl="0"/>
            <a:r>
              <a:rPr lang="en-US"/>
              <a:t>Click to edit Master text styles</a:t>
            </a:r>
          </a:p>
        </p:txBody>
      </p:sp>
      <p:sp>
        <p:nvSpPr>
          <p:cNvPr id="22" name="Picture Placeholder 21"/>
          <p:cNvSpPr>
            <a:spLocks noGrp="1"/>
          </p:cNvSpPr>
          <p:nvPr>
            <p:ph type="pic" sz="quarter" idx="11"/>
          </p:nvPr>
        </p:nvSpPr>
        <p:spPr>
          <a:xfrm>
            <a:off x="182880" y="279400"/>
            <a:ext cx="2834640" cy="3048000"/>
          </a:xfrm>
        </p:spPr>
        <p:txBody>
          <a:bodyPr>
            <a:normAutofit/>
          </a:bodyPr>
          <a:lstStyle>
            <a:lvl1pPr>
              <a:defRPr/>
            </a:lvl1pPr>
            <a:lvl2pPr>
              <a:defRPr/>
            </a:lvl2pPr>
            <a:lvl3pPr>
              <a:defRPr/>
            </a:lvl3pPr>
            <a:lvl4pPr>
              <a:defRPr/>
            </a:lvl4pPr>
          </a:lstStyle>
          <a:p>
            <a:pPr lvl="0"/>
            <a:r>
              <a:rPr lang="en-US" noProof="0"/>
              <a:t>Click icon to add picture</a:t>
            </a:r>
            <a:endParaRPr lang="en-US" noProof="0" dirty="0"/>
          </a:p>
        </p:txBody>
      </p:sp>
      <p:sp>
        <p:nvSpPr>
          <p:cNvPr id="23" name="Picture Placeholder 21"/>
          <p:cNvSpPr>
            <a:spLocks noGrp="1"/>
          </p:cNvSpPr>
          <p:nvPr>
            <p:ph type="pic" sz="quarter" idx="12"/>
          </p:nvPr>
        </p:nvSpPr>
        <p:spPr>
          <a:xfrm>
            <a:off x="3139440" y="279400"/>
            <a:ext cx="2834640" cy="3048000"/>
          </a:xfrm>
        </p:spPr>
        <p:txBody>
          <a:bodyPr>
            <a:normAutofit/>
          </a:bodyPr>
          <a:lstStyle>
            <a:lvl1pPr>
              <a:defRPr/>
            </a:lvl1pPr>
            <a:lvl2pPr marL="366713" indent="0">
              <a:buNone/>
              <a:defRPr/>
            </a:lvl2pPr>
            <a:lvl3pPr marL="685800" indent="0">
              <a:buNone/>
              <a:defRPr/>
            </a:lvl3pPr>
          </a:lstStyle>
          <a:p>
            <a:pPr lvl="0"/>
            <a:r>
              <a:rPr lang="en-US" noProof="0"/>
              <a:t>Click icon to add picture</a:t>
            </a:r>
            <a:endParaRPr lang="en-US" noProof="0" dirty="0"/>
          </a:p>
        </p:txBody>
      </p:sp>
      <p:sp>
        <p:nvSpPr>
          <p:cNvPr id="24" name="Picture Placeholder 21"/>
          <p:cNvSpPr>
            <a:spLocks noGrp="1"/>
          </p:cNvSpPr>
          <p:nvPr>
            <p:ph type="pic" sz="quarter" idx="13"/>
          </p:nvPr>
        </p:nvSpPr>
        <p:spPr>
          <a:xfrm>
            <a:off x="6096000" y="279400"/>
            <a:ext cx="2834640" cy="3048000"/>
          </a:xfrm>
        </p:spPr>
        <p:txBody>
          <a:bodyPr>
            <a:normAutofit/>
          </a:bodyPr>
          <a:lstStyle/>
          <a:p>
            <a:pPr lvl="0"/>
            <a:r>
              <a:rPr lang="en-US" noProof="0"/>
              <a:t>Click icon to add picture</a:t>
            </a: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t="50000"/>
          <a:stretch/>
        </p:blipFill>
        <p:spPr>
          <a:xfrm>
            <a:off x="2479992" y="6272390"/>
            <a:ext cx="2408097" cy="356321"/>
          </a:xfrm>
          <a:prstGeom prst="rect">
            <a:avLst/>
          </a:prstGeom>
        </p:spPr>
      </p:pic>
    </p:spTree>
    <p:extLst>
      <p:ext uri="{BB962C8B-B14F-4D97-AF65-F5344CB8AC3E}">
        <p14:creationId xmlns:p14="http://schemas.microsoft.com/office/powerpoint/2010/main" val="3242490800"/>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Col_NumberedList">
    <p:spTree>
      <p:nvGrpSpPr>
        <p:cNvPr id="1" name=""/>
        <p:cNvGrpSpPr/>
        <p:nvPr/>
      </p:nvGrpSpPr>
      <p:grpSpPr>
        <a:xfrm>
          <a:off x="0" y="0"/>
          <a:ext cx="0" cy="0"/>
          <a:chOff x="0" y="0"/>
          <a:chExt cx="0" cy="0"/>
        </a:xfrm>
      </p:grpSpPr>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a:t>Click to edit Master title style</a:t>
            </a:r>
            <a:endParaRPr lang="en-US" dirty="0"/>
          </a:p>
        </p:txBody>
      </p:sp>
      <p:sp>
        <p:nvSpPr>
          <p:cNvPr id="7" name="Rectangle 6"/>
          <p:cNvSpPr>
            <a:spLocks noGrp="1"/>
          </p:cNvSpPr>
          <p:nvPr>
            <p:ph sz="quarter" idx="13"/>
          </p:nvPr>
        </p:nvSpPr>
        <p:spPr>
          <a:xfrm>
            <a:off x="495300" y="1865376"/>
            <a:ext cx="8064500" cy="3218688"/>
          </a:xfrm>
        </p:spPr>
        <p:txBody>
          <a:bodyPr/>
          <a:lstStyle>
            <a:lvl1pPr>
              <a:spcBef>
                <a:spcPts val="700"/>
              </a:spcBef>
              <a:buSzPct val="60000"/>
              <a:defRPr sz="1800"/>
            </a:lvl1pPr>
            <a:lvl2pPr>
              <a:buSzPct val="100000"/>
              <a:buNone/>
              <a:defRPr lang="en-US" sz="1600" b="1" kern="1200" dirty="0" smtClean="0">
                <a:solidFill>
                  <a:schemeClr val="tx1"/>
                </a:solidFill>
                <a:latin typeface="Gill Sans MT"/>
                <a:ea typeface="+mn-ea"/>
                <a:cs typeface="Gill Sans MT"/>
              </a:defRPr>
            </a:lvl2pPr>
            <a:lvl3pPr marL="914400" marR="0" indent="-228600" algn="l" defTabSz="914400" rtl="0" eaLnBrk="1" fontAlgn="auto" latinLnBrk="0" hangingPunct="1">
              <a:lnSpc>
                <a:spcPct val="100000"/>
              </a:lnSpc>
              <a:spcBef>
                <a:spcPts val="500"/>
              </a:spcBef>
              <a:spcAft>
                <a:spcPts val="0"/>
              </a:spcAft>
              <a:buClr>
                <a:srgbClr val="D80021"/>
              </a:buClr>
              <a:buSzPct val="55000"/>
              <a:buFont typeface="Wingdings"/>
              <a:buChar char=""/>
              <a:tabLst/>
              <a:defRPr lang="en-US" sz="1400" kern="1200" dirty="0" smtClean="0">
                <a:solidFill>
                  <a:schemeClr val="tx1"/>
                </a:solidFill>
                <a:latin typeface="+mn-lt"/>
                <a:ea typeface="+mn-ea"/>
                <a:cs typeface="+mn-cs"/>
              </a:defRPr>
            </a:lvl3pPr>
            <a:lvl4pPr>
              <a:buClr>
                <a:srgbClr val="718399"/>
              </a:buClr>
              <a:buSzPct val="40000"/>
              <a:defRPr sz="1200"/>
            </a:lvl4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69732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Column Layout">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95300" y="1865376"/>
            <a:ext cx="8064500" cy="3494024"/>
          </a:xfrm>
        </p:spPr>
        <p:txBody>
          <a:bodyPr numCol="2"/>
          <a:lstStyle>
            <a:lvl1pPr marL="320040" indent="-320040" algn="l" rtl="0" eaLnBrk="1" latinLnBrk="0" hangingPunct="1">
              <a:spcBef>
                <a:spcPts val="500"/>
              </a:spcBef>
              <a:buClr>
                <a:schemeClr val="accent2"/>
              </a:buClr>
              <a:buSzPct val="60000"/>
              <a:buFont typeface="Wingdings"/>
              <a:buChar char=""/>
              <a:defRPr/>
            </a:lvl1pPr>
            <a:lvl2pPr marL="640080" indent="-274320" algn="l" rtl="0" eaLnBrk="1" latinLnBrk="0" hangingPunct="1">
              <a:spcBef>
                <a:spcPts val="500"/>
              </a:spcBef>
              <a:buClr>
                <a:srgbClr val="D80021"/>
              </a:buClr>
              <a:buSzPct val="50000"/>
              <a:buFont typeface="Wingdings"/>
              <a:buChar char=""/>
              <a:defRPr lang="en-US" sz="1600" kern="1200" dirty="0" smtClean="0">
                <a:solidFill>
                  <a:schemeClr val="tx1"/>
                </a:solidFill>
                <a:latin typeface="+mn-lt"/>
                <a:ea typeface="+mn-ea"/>
                <a:cs typeface="+mn-cs"/>
              </a:defRPr>
            </a:lvl2pPr>
            <a:lvl3pPr>
              <a:buClr>
                <a:schemeClr val="accent2"/>
              </a:buClr>
              <a:buSzPct val="45000"/>
              <a:defRPr lang="en-US" sz="1400" kern="1200" dirty="0" smtClean="0">
                <a:solidFill>
                  <a:schemeClr val="tx1"/>
                </a:solidFill>
                <a:latin typeface="+mn-lt"/>
                <a:ea typeface="+mn-ea"/>
                <a:cs typeface="+mn-cs"/>
              </a:defRPr>
            </a:lvl3pPr>
            <a:lvl4pPr marL="1371600" indent="-228600" algn="l" rtl="0" eaLnBrk="1" latinLnBrk="0" hangingPunct="1">
              <a:spcBef>
                <a:spcPts val="500"/>
              </a:spcBef>
              <a:buClr>
                <a:srgbClr val="D80021"/>
              </a:buClr>
              <a:buSzPct val="40000"/>
              <a:buFont typeface="Wingdings"/>
              <a:buChar char=""/>
              <a:defRPr sz="1200"/>
            </a:lvl4pPr>
            <a:lvl5pPr>
              <a:defRPr lang="en-US" sz="1000" kern="1200" dirty="0" smtClean="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
          <p:cNvSpPr>
            <a:spLocks noGrp="1"/>
          </p:cNvSpPr>
          <p:nvPr>
            <p:ph type="title"/>
          </p:nvPr>
        </p:nvSpPr>
        <p:spPr>
          <a:xfrm>
            <a:off x="482600" y="373653"/>
            <a:ext cx="8077200" cy="820147"/>
          </a:xfrm>
        </p:spPr>
        <p:txBody>
          <a:bodyPr>
            <a:noAutofit/>
          </a:bodyPr>
          <a:lstStyle>
            <a:lvl1pPr>
              <a:defRPr sz="3200"/>
            </a:lvl1pPr>
            <a:extLst/>
          </a:lstStyle>
          <a:p>
            <a:r>
              <a:rPr lang="en-US"/>
              <a:t>Click to edit Master title style</a:t>
            </a:r>
            <a:endParaRPr lang="en-US" dirty="0"/>
          </a:p>
        </p:txBody>
      </p:sp>
    </p:spTree>
    <p:extLst>
      <p:ext uri="{BB962C8B-B14F-4D97-AF65-F5344CB8AC3E}">
        <p14:creationId xmlns:p14="http://schemas.microsoft.com/office/powerpoint/2010/main" val="29897602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ColText_RtPhoto">
    <p:spTree>
      <p:nvGrpSpPr>
        <p:cNvPr id="1" name=""/>
        <p:cNvGrpSpPr/>
        <p:nvPr/>
      </p:nvGrpSpPr>
      <p:grpSpPr>
        <a:xfrm>
          <a:off x="0" y="0"/>
          <a:ext cx="0" cy="0"/>
          <a:chOff x="0" y="0"/>
          <a:chExt cx="0" cy="0"/>
        </a:xfrm>
      </p:grpSpPr>
      <p:sp>
        <p:nvSpPr>
          <p:cNvPr id="7" name="Rectangle 6"/>
          <p:cNvSpPr>
            <a:spLocks noGrp="1"/>
          </p:cNvSpPr>
          <p:nvPr>
            <p:ph sz="quarter" idx="13"/>
          </p:nvPr>
        </p:nvSpPr>
        <p:spPr>
          <a:xfrm>
            <a:off x="495300" y="1865376"/>
            <a:ext cx="3657600" cy="3962400"/>
          </a:xfrm>
        </p:spPr>
        <p:txBody>
          <a:bodyPr/>
          <a:lstStyle>
            <a:lvl1pPr marL="320040" indent="-320040">
              <a:defRPr sz="1800"/>
            </a:lvl1pPr>
            <a:lvl2pPr>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defRPr sz="1200"/>
            </a:lvl4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a:t>Click to edit Master title style</a:t>
            </a:r>
            <a:endParaRPr lang="en-US" dirty="0"/>
          </a:p>
        </p:txBody>
      </p:sp>
      <p:sp>
        <p:nvSpPr>
          <p:cNvPr id="6" name="Picture Placeholder 5"/>
          <p:cNvSpPr>
            <a:spLocks noGrp="1"/>
          </p:cNvSpPr>
          <p:nvPr>
            <p:ph type="pic" sz="quarter" idx="14"/>
          </p:nvPr>
        </p:nvSpPr>
        <p:spPr>
          <a:xfrm>
            <a:off x="4635500" y="1865376"/>
            <a:ext cx="3924300" cy="3962400"/>
          </a:xfrm>
        </p:spPr>
        <p:txBody>
          <a:bodyPr>
            <a:normAutofit/>
          </a:bodyPr>
          <a:lstStyle>
            <a:lvl1pPr>
              <a:defRPr/>
            </a:lvl1pPr>
            <a:lvl2pPr>
              <a:defRPr/>
            </a:lvl2pPr>
            <a:lvl3pPr>
              <a:defRPr/>
            </a:lvl3pPr>
            <a:lvl4pPr>
              <a:defRPr/>
            </a:lvl4pPr>
          </a:lstStyle>
          <a:p>
            <a:pPr lvl="0"/>
            <a:r>
              <a:rPr lang="en-US" noProof="0"/>
              <a:t>Click icon to add picture</a:t>
            </a:r>
            <a:endParaRPr lang="en-US" noProof="0" dirty="0"/>
          </a:p>
        </p:txBody>
      </p:sp>
    </p:spTree>
    <p:extLst>
      <p:ext uri="{BB962C8B-B14F-4D97-AF65-F5344CB8AC3E}">
        <p14:creationId xmlns:p14="http://schemas.microsoft.com/office/powerpoint/2010/main" val="35082327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ColText_LftPhoto">
    <p:spTree>
      <p:nvGrpSpPr>
        <p:cNvPr id="1" name=""/>
        <p:cNvGrpSpPr/>
        <p:nvPr/>
      </p:nvGrpSpPr>
      <p:grpSpPr>
        <a:xfrm>
          <a:off x="0" y="0"/>
          <a:ext cx="0" cy="0"/>
          <a:chOff x="0" y="0"/>
          <a:chExt cx="0" cy="0"/>
        </a:xfrm>
      </p:grpSpPr>
      <p:sp>
        <p:nvSpPr>
          <p:cNvPr id="7" name="Rectangle 6"/>
          <p:cNvSpPr>
            <a:spLocks noGrp="1"/>
          </p:cNvSpPr>
          <p:nvPr>
            <p:ph sz="quarter" idx="13"/>
          </p:nvPr>
        </p:nvSpPr>
        <p:spPr>
          <a:xfrm>
            <a:off x="4838700" y="1865376"/>
            <a:ext cx="3721100" cy="3962400"/>
          </a:xfrm>
        </p:spPr>
        <p:txBody>
          <a:bodyPr/>
          <a:lstStyle>
            <a:lvl1pPr>
              <a:defRPr sz="1800"/>
            </a:lvl1pPr>
            <a:lvl2pPr>
              <a:buSzPct val="55000"/>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defRPr sz="1200"/>
            </a:lvl4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a:t>Click to edit Master title style</a:t>
            </a:r>
            <a:endParaRPr lang="en-US" dirty="0"/>
          </a:p>
        </p:txBody>
      </p:sp>
      <p:sp>
        <p:nvSpPr>
          <p:cNvPr id="6" name="Picture Placeholder 5"/>
          <p:cNvSpPr>
            <a:spLocks noGrp="1"/>
          </p:cNvSpPr>
          <p:nvPr>
            <p:ph type="pic" sz="quarter" idx="14"/>
          </p:nvPr>
        </p:nvSpPr>
        <p:spPr>
          <a:xfrm>
            <a:off x="491998" y="1865376"/>
            <a:ext cx="3908552" cy="3962400"/>
          </a:xfrm>
        </p:spPr>
        <p:txBody>
          <a:bodyPr>
            <a:normAutofit/>
          </a:bodyPr>
          <a:lstStyle>
            <a:lvl1pPr marL="319088" indent="-319088">
              <a:buSzPct val="70000"/>
              <a:buFont typeface="Wingdings" charset="2"/>
              <a:buChar char=""/>
              <a:defRPr/>
            </a:lvl1pPr>
            <a:lvl2pPr>
              <a:defRPr/>
            </a:lvl2pPr>
            <a:lvl3pPr>
              <a:defRPr/>
            </a:lvl3pPr>
          </a:lstStyle>
          <a:p>
            <a:pPr lvl="0"/>
            <a:r>
              <a:rPr lang="en-US" noProof="0"/>
              <a:t>Click icon to add picture</a:t>
            </a:r>
            <a:endParaRPr lang="en-US" noProof="0" dirty="0"/>
          </a:p>
        </p:txBody>
      </p:sp>
    </p:spTree>
    <p:extLst>
      <p:ext uri="{BB962C8B-B14F-4D97-AF65-F5344CB8AC3E}">
        <p14:creationId xmlns:p14="http://schemas.microsoft.com/office/powerpoint/2010/main" val="7341285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Col_wSubtitle">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85648" y="2621280"/>
            <a:ext cx="8074152" cy="3218688"/>
          </a:xfrm>
        </p:spPr>
        <p:txBody>
          <a:bodyPr numCol="2"/>
          <a:lstStyle>
            <a:lvl1pPr marL="320040" indent="-320040" algn="l" rtl="0" eaLnBrk="1" latinLnBrk="0" hangingPunct="1">
              <a:spcBef>
                <a:spcPts val="500"/>
              </a:spcBef>
              <a:buClr>
                <a:srgbClr val="8D9EB2"/>
              </a:buClr>
              <a:buSzPct val="75000"/>
              <a:buFont typeface="Wingdings"/>
              <a:buChar char=""/>
              <a:defRPr/>
            </a:lvl1pPr>
            <a:lvl2pPr marL="640080" indent="-228600" algn="l" rtl="0" eaLnBrk="1" latinLnBrk="0" hangingPunct="1">
              <a:spcBef>
                <a:spcPts val="500"/>
              </a:spcBef>
              <a:buClr>
                <a:srgbClr val="D80021"/>
              </a:buClr>
              <a:buSzPct val="60000"/>
              <a:buFont typeface="Wingdings"/>
              <a:buChar char=""/>
              <a:defRPr lang="en-US" sz="1600" kern="1200" dirty="0" smtClean="0">
                <a:solidFill>
                  <a:schemeClr val="tx1"/>
                </a:solidFill>
                <a:latin typeface="+mn-lt"/>
                <a:ea typeface="+mn-ea"/>
                <a:cs typeface="+mn-cs"/>
              </a:defRPr>
            </a:lvl2pPr>
            <a:lvl3pPr>
              <a:buSzPct val="45000"/>
              <a:defRPr lang="en-US" sz="1400" kern="1200" dirty="0" smtClean="0">
                <a:solidFill>
                  <a:schemeClr val="tx1"/>
                </a:solidFill>
                <a:latin typeface="+mn-lt"/>
                <a:ea typeface="+mn-ea"/>
                <a:cs typeface="+mn-cs"/>
              </a:defRPr>
            </a:lvl3pPr>
            <a:lvl4pPr marL="1371600" indent="-228600" algn="l" rtl="0" eaLnBrk="1" latinLnBrk="0" hangingPunct="1">
              <a:spcBef>
                <a:spcPts val="500"/>
              </a:spcBef>
              <a:buClr>
                <a:srgbClr val="D80021"/>
              </a:buClr>
              <a:buSzPct val="40000"/>
              <a:buFont typeface="Wingdings"/>
              <a:buChar char=""/>
              <a:defRPr sz="1200"/>
            </a:lvl4pPr>
            <a:lvl5pPr>
              <a:defRPr lang="en-US" sz="1000" kern="1200" dirty="0" smtClean="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
          <p:cNvSpPr>
            <a:spLocks noGrp="1"/>
          </p:cNvSpPr>
          <p:nvPr>
            <p:ph type="title"/>
          </p:nvPr>
        </p:nvSpPr>
        <p:spPr>
          <a:xfrm>
            <a:off x="482600" y="373653"/>
            <a:ext cx="8077200" cy="820147"/>
          </a:xfrm>
        </p:spPr>
        <p:txBody>
          <a:bodyPr>
            <a:noAutofit/>
          </a:bodyPr>
          <a:lstStyle>
            <a:lvl1pPr>
              <a:defRPr sz="3200"/>
            </a:lvl1pPr>
            <a:extLst/>
          </a:lstStyle>
          <a:p>
            <a:r>
              <a:rPr lang="en-US"/>
              <a:t>Click to edit Master title style</a:t>
            </a:r>
            <a:endParaRPr lang="en-US" dirty="0"/>
          </a:p>
        </p:txBody>
      </p:sp>
      <p:sp>
        <p:nvSpPr>
          <p:cNvPr id="7" name="Text Placeholder 6"/>
          <p:cNvSpPr>
            <a:spLocks noGrp="1"/>
          </p:cNvSpPr>
          <p:nvPr>
            <p:ph type="body" sz="quarter" idx="11"/>
          </p:nvPr>
        </p:nvSpPr>
        <p:spPr>
          <a:xfrm>
            <a:off x="498348" y="1865376"/>
            <a:ext cx="8061452" cy="487680"/>
          </a:xfrm>
        </p:spPr>
        <p:txBody>
          <a:bodyPr/>
          <a:lstStyle>
            <a:lvl1pPr>
              <a:buNone/>
              <a:defRPr b="1" baseline="0">
                <a:solidFill>
                  <a:schemeClr val="accent1"/>
                </a:solidFill>
              </a:defRPr>
            </a:lvl1pPr>
            <a:lvl5pPr>
              <a:defRPr/>
            </a:lvl5pPr>
          </a:lstStyle>
          <a:p>
            <a:pPr lvl="0"/>
            <a:r>
              <a:rPr lang="en-US"/>
              <a:t>Click to edit Master text styles</a:t>
            </a:r>
          </a:p>
        </p:txBody>
      </p:sp>
    </p:spTree>
    <p:extLst>
      <p:ext uri="{BB962C8B-B14F-4D97-AF65-F5344CB8AC3E}">
        <p14:creationId xmlns:p14="http://schemas.microsoft.com/office/powerpoint/2010/main" val="3404507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4CD5F3-6A13-4121-A4D5-A5B5517041FA}"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3AE74-7639-4CAF-966C-C5002CFAAE7A}" type="slidenum">
              <a:rPr lang="en-US" smtClean="0"/>
              <a:t>‹#›</a:t>
            </a:fld>
            <a:endParaRPr lang="en-US"/>
          </a:p>
        </p:txBody>
      </p:sp>
    </p:spTree>
    <p:extLst>
      <p:ext uri="{BB962C8B-B14F-4D97-AF65-F5344CB8AC3E}">
        <p14:creationId xmlns:p14="http://schemas.microsoft.com/office/powerpoint/2010/main" val="42012089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2600" y="381000"/>
            <a:ext cx="8153400" cy="819149"/>
          </a:xfrm>
        </p:spPr>
        <p:txBody>
          <a:bodyPr/>
          <a:lstStyle/>
          <a:p>
            <a:r>
              <a:rPr lang="en-US"/>
              <a:t>Click to edit Master title style</a:t>
            </a:r>
            <a:endParaRPr lang="en-US" dirty="0"/>
          </a:p>
        </p:txBody>
      </p:sp>
    </p:spTree>
    <p:extLst>
      <p:ext uri="{BB962C8B-B14F-4D97-AF65-F5344CB8AC3E}">
        <p14:creationId xmlns:p14="http://schemas.microsoft.com/office/powerpoint/2010/main" val="25548310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3" descr="Save_Logo_rg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1415" y="6252644"/>
            <a:ext cx="1503363" cy="39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27913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End_Slide">
    <p:spTree>
      <p:nvGrpSpPr>
        <p:cNvPr id="1" name=""/>
        <p:cNvGrpSpPr/>
        <p:nvPr/>
      </p:nvGrpSpPr>
      <p:grpSpPr>
        <a:xfrm>
          <a:off x="0" y="0"/>
          <a:ext cx="0" cy="0"/>
          <a:chOff x="0" y="0"/>
          <a:chExt cx="0" cy="0"/>
        </a:xfrm>
      </p:grpSpPr>
      <p:pic>
        <p:nvPicPr>
          <p:cNvPr id="3" name="Picture 13" descr="STC_logo_whiteRe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9" y="2286002"/>
            <a:ext cx="3516313" cy="74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978150" y="3225800"/>
            <a:ext cx="3200400" cy="338554"/>
          </a:xfrm>
          <a:prstGeom prst="rect">
            <a:avLst/>
          </a:prstGeom>
          <a:noFill/>
        </p:spPr>
        <p:txBody>
          <a:bodyPr>
            <a:spAutoFit/>
          </a:bodyPr>
          <a:lstStyle/>
          <a:p>
            <a:pPr algn="ctr">
              <a:defRPr/>
            </a:pPr>
            <a:r>
              <a:rPr lang="en-US" sz="1600" spc="60" dirty="0" err="1">
                <a:solidFill>
                  <a:prstClr val="white"/>
                </a:solidFill>
                <a:ea typeface="MS PGothic" pitchFamily="34" charset="-128"/>
                <a:cs typeface="Gill Sans MT"/>
              </a:rPr>
              <a:t>www.savethechildren.org</a:t>
            </a:r>
            <a:endParaRPr lang="en-US" sz="1600" spc="60" dirty="0">
              <a:solidFill>
                <a:prstClr val="white"/>
              </a:solidFill>
              <a:ea typeface="MS PGothic" pitchFamily="34" charset="-128"/>
              <a:cs typeface="Gill Sans MT"/>
            </a:endParaRPr>
          </a:p>
        </p:txBody>
      </p:sp>
      <p:sp>
        <p:nvSpPr>
          <p:cNvPr id="6" name="Text Placeholder 5"/>
          <p:cNvSpPr>
            <a:spLocks noGrp="1"/>
          </p:cNvSpPr>
          <p:nvPr>
            <p:ph type="body" sz="quarter" idx="10"/>
          </p:nvPr>
        </p:nvSpPr>
        <p:spPr>
          <a:xfrm>
            <a:off x="2405960" y="4648200"/>
            <a:ext cx="4343400" cy="609600"/>
          </a:xfrm>
        </p:spPr>
        <p:txBody>
          <a:bodyPr>
            <a:normAutofit/>
          </a:bodyPr>
          <a:lstStyle>
            <a:lvl1pPr algn="ctr">
              <a:buNone/>
              <a:defRPr sz="1600" baseline="0"/>
            </a:lvl1pPr>
          </a:lstStyle>
          <a:p>
            <a:pPr lvl="0"/>
            <a:r>
              <a:rPr lang="en-US"/>
              <a:t>Click to edit Master text styles</a:t>
            </a:r>
          </a:p>
        </p:txBody>
      </p:sp>
    </p:spTree>
    <p:extLst>
      <p:ext uri="{BB962C8B-B14F-4D97-AF65-F5344CB8AC3E}">
        <p14:creationId xmlns:p14="http://schemas.microsoft.com/office/powerpoint/2010/main" val="286736635"/>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E9CCA231-5715-4A2A-B251-7A620AC7C624}" type="datetimeFigureOut">
              <a:rPr lang="en-US">
                <a:solidFill>
                  <a:prstClr val="black"/>
                </a:solidFill>
                <a:ea typeface="MS PGothic" pitchFamily="34" charset="-128"/>
              </a:rPr>
              <a:pPr/>
              <a:t>8/29/2017</a:t>
            </a:fld>
            <a:endParaRPr lang="en-US">
              <a:solidFill>
                <a:prstClr val="black"/>
              </a:solidFill>
              <a:ea typeface="MS PGothic" pitchFamily="34" charset="-128"/>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a typeface="MS PGothic" pitchFamily="34" charset="-128"/>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59FDDCBC-42AB-42B4-89CD-D4CC131F3CB8}" type="slidenum">
              <a:rPr lang="en-US">
                <a:solidFill>
                  <a:prstClr val="black"/>
                </a:solidFill>
                <a:ea typeface="MS PGothic" pitchFamily="34" charset="-128"/>
              </a:rPr>
              <a:pPr/>
              <a:t>‹#›</a:t>
            </a:fld>
            <a:endParaRPr lang="en-US">
              <a:solidFill>
                <a:prstClr val="black"/>
              </a:solidFill>
              <a:ea typeface="MS PGothic" pitchFamily="34" charset="-128"/>
            </a:endParaRPr>
          </a:p>
        </p:txBody>
      </p:sp>
    </p:spTree>
    <p:extLst>
      <p:ext uri="{BB962C8B-B14F-4D97-AF65-F5344CB8AC3E}">
        <p14:creationId xmlns:p14="http://schemas.microsoft.com/office/powerpoint/2010/main" val="15567210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Column_Subtitle">
    <p:spTree>
      <p:nvGrpSpPr>
        <p:cNvPr id="1" name=""/>
        <p:cNvGrpSpPr/>
        <p:nvPr/>
      </p:nvGrpSpPr>
      <p:grpSpPr>
        <a:xfrm>
          <a:off x="0" y="0"/>
          <a:ext cx="0" cy="0"/>
          <a:chOff x="0" y="0"/>
          <a:chExt cx="0" cy="0"/>
        </a:xfrm>
      </p:grpSpPr>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a:t>Click to edit Master title style</a:t>
            </a:r>
            <a:endParaRPr lang="en-US" dirty="0"/>
          </a:p>
        </p:txBody>
      </p:sp>
      <p:sp>
        <p:nvSpPr>
          <p:cNvPr id="7" name="Rectangle 6"/>
          <p:cNvSpPr>
            <a:spLocks noGrp="1"/>
          </p:cNvSpPr>
          <p:nvPr>
            <p:ph sz="quarter" idx="13"/>
          </p:nvPr>
        </p:nvSpPr>
        <p:spPr>
          <a:xfrm>
            <a:off x="495300" y="2621280"/>
            <a:ext cx="8064500" cy="3218688"/>
          </a:xfrm>
        </p:spPr>
        <p:txBody>
          <a:bodyPr/>
          <a:lstStyle>
            <a:lvl1pPr>
              <a:defRPr sz="1800"/>
            </a:lvl1pPr>
            <a:lvl2pPr>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buSzPct val="37000"/>
              <a:defRPr sz="1200"/>
            </a:lvl4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495300" y="1865376"/>
            <a:ext cx="8064500" cy="487680"/>
          </a:xfrm>
        </p:spPr>
        <p:txBody>
          <a:bodyPr/>
          <a:lstStyle>
            <a:lvl1pPr>
              <a:buNone/>
              <a:defRPr b="1" baseline="0">
                <a:solidFill>
                  <a:srgbClr val="D50B26"/>
                </a:solidFill>
              </a:defRPr>
            </a:lvl1pPr>
            <a:lvl5pPr>
              <a:defRPr/>
            </a:lvl5pPr>
          </a:lstStyle>
          <a:p>
            <a:pPr lvl="0"/>
            <a:r>
              <a:rPr lang="en-US"/>
              <a:t>Click to edit Master text styles</a:t>
            </a:r>
          </a:p>
        </p:txBody>
      </p:sp>
    </p:spTree>
    <p:extLst>
      <p:ext uri="{BB962C8B-B14F-4D97-AF65-F5344CB8AC3E}">
        <p14:creationId xmlns:p14="http://schemas.microsoft.com/office/powerpoint/2010/main" val="39633938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1Column_Sub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10000">
                <a:solidFill>
                  <a:srgbClr val="000000"/>
                </a:solidFill>
                <a:miter lim="800000"/>
                <a:headEnd/>
                <a:tailEnd/>
              </a14:hiddenLine>
            </a:ext>
          </a:extLst>
        </p:spPr>
        <p:txBody>
          <a:bodyPr anchor="ct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algn="ctr" eaLnBrk="1" fontAlgn="base" hangingPunct="1">
              <a:spcBef>
                <a:spcPct val="0"/>
              </a:spcBef>
              <a:spcAft>
                <a:spcPct val="0"/>
              </a:spcAft>
            </a:pPr>
            <a:r>
              <a:rPr lang="en-US" altLang="en-US" sz="1800">
                <a:solidFill>
                  <a:srgbClr val="FFFFFF"/>
                </a:solidFill>
              </a:rPr>
              <a:t>av</a:t>
            </a:r>
          </a:p>
        </p:txBody>
      </p:sp>
      <p:grpSp>
        <p:nvGrpSpPr>
          <p:cNvPr id="3" name="Group 2"/>
          <p:cNvGrpSpPr/>
          <p:nvPr userDrawn="1"/>
        </p:nvGrpSpPr>
        <p:grpSpPr>
          <a:xfrm>
            <a:off x="0" y="1295400"/>
            <a:ext cx="9156700" cy="228600"/>
            <a:chOff x="0" y="1295400"/>
            <a:chExt cx="9156700" cy="228600"/>
          </a:xfrm>
        </p:grpSpPr>
        <p:sp>
          <p:nvSpPr>
            <p:cNvPr id="6" name="Rectangle 5"/>
            <p:cNvSpPr/>
            <p:nvPr/>
          </p:nvSpPr>
          <p:spPr>
            <a:xfrm>
              <a:off x="0" y="1295400"/>
              <a:ext cx="533400" cy="228600"/>
            </a:xfrm>
            <a:prstGeom prst="rect">
              <a:avLst/>
            </a:prstGeom>
            <a:solidFill>
              <a:srgbClr val="71839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718399"/>
                </a:solidFill>
              </a:endParaRPr>
            </a:p>
          </p:txBody>
        </p:sp>
        <p:sp>
          <p:nvSpPr>
            <p:cNvPr id="8" name="Rectangle 7"/>
            <p:cNvSpPr/>
            <p:nvPr/>
          </p:nvSpPr>
          <p:spPr>
            <a:xfrm>
              <a:off x="603250" y="1295400"/>
              <a:ext cx="8553450" cy="228600"/>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grpSp>
      <p:cxnSp>
        <p:nvCxnSpPr>
          <p:cNvPr id="9" name="Straight Connector 8"/>
          <p:cNvCxnSpPr/>
          <p:nvPr/>
        </p:nvCxnSpPr>
        <p:spPr>
          <a:xfrm>
            <a:off x="0" y="6172200"/>
            <a:ext cx="9144000" cy="0"/>
          </a:xfrm>
          <a:prstGeom prst="line">
            <a:avLst/>
          </a:prstGeom>
          <a:ln w="12700" cmpd="sng">
            <a:solidFill>
              <a:srgbClr val="718399"/>
            </a:solidFill>
          </a:ln>
          <a:effectLst/>
        </p:spPr>
        <p:style>
          <a:lnRef idx="2">
            <a:schemeClr val="accent1"/>
          </a:lnRef>
          <a:fillRef idx="0">
            <a:schemeClr val="accent1"/>
          </a:fillRef>
          <a:effectRef idx="1">
            <a:schemeClr val="accent1"/>
          </a:effectRef>
          <a:fontRef idx="minor">
            <a:schemeClr val="tx1"/>
          </a:fontRef>
        </p:style>
      </p:cxnSp>
      <p:pic>
        <p:nvPicPr>
          <p:cNvPr id="10" name="Picture 14" descr="485&amp;k-[Convert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8775" y="6208713"/>
            <a:ext cx="1962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a:t>Click to edit Master title style</a:t>
            </a:r>
            <a:endParaRPr lang="en-US" dirty="0"/>
          </a:p>
        </p:txBody>
      </p:sp>
      <p:sp>
        <p:nvSpPr>
          <p:cNvPr id="7" name="Rectangle 6"/>
          <p:cNvSpPr>
            <a:spLocks noGrp="1"/>
          </p:cNvSpPr>
          <p:nvPr>
            <p:ph sz="quarter" idx="13"/>
          </p:nvPr>
        </p:nvSpPr>
        <p:spPr>
          <a:xfrm>
            <a:off x="495300" y="2621280"/>
            <a:ext cx="8064500" cy="3218688"/>
          </a:xfrm>
        </p:spPr>
        <p:txBody>
          <a:bodyPr/>
          <a:lstStyle>
            <a:lvl1pPr>
              <a:defRPr sz="1800"/>
            </a:lvl1pPr>
            <a:lvl2pPr>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buSzPct val="37000"/>
              <a:defRPr sz="1200"/>
            </a:lvl4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495300" y="1865376"/>
            <a:ext cx="8064500" cy="487680"/>
          </a:xfrm>
        </p:spPr>
        <p:txBody>
          <a:bodyPr/>
          <a:lstStyle>
            <a:lvl1pPr>
              <a:buNone/>
              <a:defRPr b="1" baseline="0">
                <a:solidFill>
                  <a:srgbClr val="D50B26"/>
                </a:solidFill>
              </a:defRPr>
            </a:lvl1pPr>
            <a:lvl5pPr>
              <a:defRPr/>
            </a:lvl5pPr>
          </a:lstStyle>
          <a:p>
            <a:pPr lvl="0"/>
            <a:r>
              <a:rPr lang="en-US"/>
              <a:t>Click to edit Master text styles</a:t>
            </a:r>
          </a:p>
        </p:txBody>
      </p:sp>
    </p:spTree>
    <p:extLst>
      <p:ext uri="{BB962C8B-B14F-4D97-AF65-F5344CB8AC3E}">
        <p14:creationId xmlns:p14="http://schemas.microsoft.com/office/powerpoint/2010/main" val="38286702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Asian Chi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9525" y="6070600"/>
            <a:ext cx="2295525" cy="696913"/>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3" descr="485&amp;k-[Converte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8775" y="6208713"/>
            <a:ext cx="1962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Grp="1"/>
          </p:cNvSpPr>
          <p:nvPr>
            <p:ph type="title"/>
          </p:nvPr>
        </p:nvSpPr>
        <p:spPr>
          <a:xfrm>
            <a:off x="879190" y="2311400"/>
            <a:ext cx="7848600" cy="2717800"/>
          </a:xfrm>
        </p:spPr>
        <p:txBody>
          <a:bodyPr rtlCol="0"/>
          <a:lstStyle>
            <a:lvl1pPr algn="r">
              <a:defRPr sz="3600" b="0" i="0" cap="all" spc="600" baseline="0">
                <a:latin typeface="Gill Sans MT"/>
                <a:cs typeface="Gill Sans MT"/>
              </a:defRPr>
            </a:lvl1pPr>
            <a:extLst/>
          </a:lstStyle>
          <a:p>
            <a:r>
              <a:rPr lang="en-US"/>
              <a:t>Click to edit Master title style</a:t>
            </a:r>
            <a:endParaRPr lang="en-US" dirty="0"/>
          </a:p>
        </p:txBody>
      </p:sp>
      <p:sp>
        <p:nvSpPr>
          <p:cNvPr id="13" name="Text Placeholder 19"/>
          <p:cNvSpPr>
            <a:spLocks noGrp="1"/>
          </p:cNvSpPr>
          <p:nvPr>
            <p:ph type="body" sz="quarter" idx="10"/>
          </p:nvPr>
        </p:nvSpPr>
        <p:spPr>
          <a:xfrm>
            <a:off x="812344" y="5054600"/>
            <a:ext cx="7848600" cy="711200"/>
          </a:xfrm>
        </p:spPr>
        <p:txBody>
          <a:bodyPr>
            <a:normAutofit/>
          </a:bodyPr>
          <a:lstStyle>
            <a:lvl1pPr algn="r">
              <a:buNone/>
              <a:defRPr sz="1400" b="0" i="1"/>
            </a:lvl1pPr>
            <a:lvl2pPr algn="r">
              <a:buNone/>
              <a:defRPr/>
            </a:lvl2pPr>
            <a:lvl3pPr algn="r">
              <a:buNone/>
              <a:defRPr/>
            </a:lvl3pPr>
            <a:lvl4pPr algn="r">
              <a:buNone/>
              <a:defRPr/>
            </a:lvl4pPr>
            <a:lvl5pPr algn="r">
              <a:buNone/>
              <a:defRPr/>
            </a:lvl5pPr>
          </a:lstStyle>
          <a:p>
            <a:pPr lvl="0"/>
            <a:r>
              <a:rPr lang="en-US"/>
              <a:t>Click to edit Master text styles</a:t>
            </a:r>
          </a:p>
        </p:txBody>
      </p:sp>
    </p:spTree>
    <p:extLst>
      <p:ext uri="{BB962C8B-B14F-4D97-AF65-F5344CB8AC3E}">
        <p14:creationId xmlns:p14="http://schemas.microsoft.com/office/powerpoint/2010/main" val="388032722"/>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Title Slide (African Chi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9525" y="6070600"/>
            <a:ext cx="2295525" cy="696913"/>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3" descr="485&amp;k-[Converte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8775" y="6208713"/>
            <a:ext cx="1962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Grp="1"/>
          </p:cNvSpPr>
          <p:nvPr>
            <p:ph type="title"/>
          </p:nvPr>
        </p:nvSpPr>
        <p:spPr>
          <a:xfrm>
            <a:off x="879190" y="2311400"/>
            <a:ext cx="7848600" cy="2717800"/>
          </a:xfrm>
        </p:spPr>
        <p:txBody>
          <a:bodyPr rtlCol="0"/>
          <a:lstStyle>
            <a:lvl1pPr algn="r">
              <a:defRPr sz="3600" b="0" i="0" cap="all" spc="600" baseline="0">
                <a:latin typeface="Gill Sans MT"/>
                <a:cs typeface="Gill Sans MT"/>
              </a:defRPr>
            </a:lvl1pPr>
            <a:extLst/>
          </a:lstStyle>
          <a:p>
            <a:r>
              <a:rPr lang="en-US"/>
              <a:t>Click to edit Master title style</a:t>
            </a:r>
            <a:endParaRPr lang="en-US" dirty="0"/>
          </a:p>
        </p:txBody>
      </p:sp>
      <p:sp>
        <p:nvSpPr>
          <p:cNvPr id="13" name="Text Placeholder 19"/>
          <p:cNvSpPr>
            <a:spLocks noGrp="1"/>
          </p:cNvSpPr>
          <p:nvPr>
            <p:ph type="body" sz="quarter" idx="10"/>
          </p:nvPr>
        </p:nvSpPr>
        <p:spPr>
          <a:xfrm>
            <a:off x="790062" y="5054600"/>
            <a:ext cx="7848600" cy="711200"/>
          </a:xfrm>
        </p:spPr>
        <p:txBody>
          <a:bodyPr>
            <a:normAutofit/>
          </a:bodyPr>
          <a:lstStyle>
            <a:lvl1pPr algn="r">
              <a:buNone/>
              <a:defRPr sz="1400" b="0" i="1"/>
            </a:lvl1pPr>
            <a:lvl2pPr algn="r">
              <a:buNone/>
              <a:defRPr/>
            </a:lvl2pPr>
            <a:lvl3pPr algn="r">
              <a:buNone/>
              <a:defRPr/>
            </a:lvl3pPr>
            <a:lvl4pPr algn="r">
              <a:buNone/>
              <a:defRPr/>
            </a:lvl4pPr>
            <a:lvl5pPr algn="r">
              <a:buNone/>
              <a:defRPr/>
            </a:lvl5pPr>
          </a:lstStyle>
          <a:p>
            <a:pPr lvl="0"/>
            <a:r>
              <a:rPr lang="en-US"/>
              <a:t>Click to edit Master text styles</a:t>
            </a:r>
          </a:p>
        </p:txBody>
      </p:sp>
    </p:spTree>
    <p:extLst>
      <p:ext uri="{BB962C8B-B14F-4D97-AF65-F5344CB8AC3E}">
        <p14:creationId xmlns:p14="http://schemas.microsoft.com/office/powerpoint/2010/main" val="3758096233"/>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_Title Slide (US Chi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9525" y="6070600"/>
            <a:ext cx="2295525" cy="696913"/>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3" descr="485&amp;k-[Converte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8775" y="6208713"/>
            <a:ext cx="1962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Grp="1"/>
          </p:cNvSpPr>
          <p:nvPr>
            <p:ph type="title"/>
          </p:nvPr>
        </p:nvSpPr>
        <p:spPr>
          <a:xfrm>
            <a:off x="1603598" y="2311400"/>
            <a:ext cx="7135091" cy="2717800"/>
          </a:xfrm>
        </p:spPr>
        <p:txBody>
          <a:bodyPr rtlCol="0"/>
          <a:lstStyle>
            <a:lvl1pPr algn="r">
              <a:defRPr sz="3600" b="0" i="0" cap="all" spc="600" baseline="0">
                <a:latin typeface="Gill Sans MT"/>
                <a:cs typeface="Gill Sans MT"/>
              </a:defRPr>
            </a:lvl1pPr>
            <a:extLst/>
          </a:lstStyle>
          <a:p>
            <a:r>
              <a:rPr lang="en-US"/>
              <a:t>Click to edit Master title style</a:t>
            </a:r>
            <a:endParaRPr lang="en-US" dirty="0"/>
          </a:p>
        </p:txBody>
      </p:sp>
      <p:sp>
        <p:nvSpPr>
          <p:cNvPr id="13" name="Text Placeholder 19"/>
          <p:cNvSpPr>
            <a:spLocks noGrp="1"/>
          </p:cNvSpPr>
          <p:nvPr>
            <p:ph type="body" sz="quarter" idx="10"/>
          </p:nvPr>
        </p:nvSpPr>
        <p:spPr>
          <a:xfrm>
            <a:off x="1514470" y="5054600"/>
            <a:ext cx="7135091" cy="711200"/>
          </a:xfrm>
        </p:spPr>
        <p:txBody>
          <a:bodyPr>
            <a:normAutofit/>
          </a:bodyPr>
          <a:lstStyle>
            <a:lvl1pPr algn="r">
              <a:buNone/>
              <a:defRPr sz="1400" b="0" i="1"/>
            </a:lvl1pPr>
            <a:lvl2pPr algn="r">
              <a:buNone/>
              <a:defRPr/>
            </a:lvl2pPr>
            <a:lvl3pPr algn="r">
              <a:buNone/>
              <a:defRPr/>
            </a:lvl3pPr>
            <a:lvl4pPr algn="r">
              <a:buNone/>
              <a:defRPr/>
            </a:lvl4pPr>
            <a:lvl5pPr algn="r">
              <a:buNone/>
              <a:defRPr/>
            </a:lvl5pPr>
          </a:lstStyle>
          <a:p>
            <a:pPr lvl="0"/>
            <a:r>
              <a:rPr lang="en-US"/>
              <a:t>Click to edit Master text styles</a:t>
            </a:r>
          </a:p>
        </p:txBody>
      </p:sp>
    </p:spTree>
    <p:extLst>
      <p:ext uri="{BB962C8B-B14F-4D97-AF65-F5344CB8AC3E}">
        <p14:creationId xmlns:p14="http://schemas.microsoft.com/office/powerpoint/2010/main" val="2516743643"/>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4_Title Slide (US Chi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9525" y="6070600"/>
            <a:ext cx="2295525" cy="696913"/>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3" descr="485&amp;k-[Converte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8775" y="6208713"/>
            <a:ext cx="1962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Grp="1"/>
          </p:cNvSpPr>
          <p:nvPr>
            <p:ph type="title"/>
          </p:nvPr>
        </p:nvSpPr>
        <p:spPr>
          <a:xfrm>
            <a:off x="990600" y="2311400"/>
            <a:ext cx="7848600" cy="2717800"/>
          </a:xfrm>
        </p:spPr>
        <p:txBody>
          <a:bodyPr rtlCol="0"/>
          <a:lstStyle>
            <a:lvl1pPr algn="r">
              <a:defRPr sz="3600" b="0" i="0" cap="all" spc="600" baseline="0">
                <a:latin typeface="Gill Sans MT"/>
                <a:cs typeface="Gill Sans MT"/>
              </a:defRPr>
            </a:lvl1pPr>
            <a:extLst/>
          </a:lstStyle>
          <a:p>
            <a:r>
              <a:rPr lang="en-US"/>
              <a:t>Click to edit Master title style</a:t>
            </a:r>
            <a:endParaRPr lang="en-US" dirty="0"/>
          </a:p>
        </p:txBody>
      </p:sp>
      <p:sp>
        <p:nvSpPr>
          <p:cNvPr id="13" name="Text Placeholder 19"/>
          <p:cNvSpPr>
            <a:spLocks noGrp="1"/>
          </p:cNvSpPr>
          <p:nvPr>
            <p:ph type="body" sz="quarter" idx="10"/>
          </p:nvPr>
        </p:nvSpPr>
        <p:spPr>
          <a:xfrm>
            <a:off x="990600" y="5054600"/>
            <a:ext cx="7848600" cy="711200"/>
          </a:xfrm>
        </p:spPr>
        <p:txBody>
          <a:bodyPr>
            <a:normAutofit/>
          </a:bodyPr>
          <a:lstStyle>
            <a:lvl1pPr algn="r">
              <a:buNone/>
              <a:defRPr sz="1400" b="0" i="1"/>
            </a:lvl1pPr>
            <a:lvl2pPr algn="r">
              <a:buNone/>
              <a:defRPr/>
            </a:lvl2pPr>
            <a:lvl3pPr algn="r">
              <a:buNone/>
              <a:defRPr/>
            </a:lvl3pPr>
            <a:lvl4pPr algn="r">
              <a:buNone/>
              <a:defRPr/>
            </a:lvl4pPr>
            <a:lvl5pPr algn="r">
              <a:buNone/>
              <a:defRPr/>
            </a:lvl5pPr>
          </a:lstStyle>
          <a:p>
            <a:pPr lvl="0"/>
            <a:r>
              <a:rPr lang="en-US"/>
              <a:t>Click to edit Master text styles</a:t>
            </a:r>
          </a:p>
        </p:txBody>
      </p:sp>
    </p:spTree>
    <p:extLst>
      <p:ext uri="{BB962C8B-B14F-4D97-AF65-F5344CB8AC3E}">
        <p14:creationId xmlns:p14="http://schemas.microsoft.com/office/powerpoint/2010/main" val="272068319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4CD5F3-6A13-4121-A4D5-A5B5517041FA}" type="datetimeFigureOut">
              <a:rPr lang="en-US" smtClean="0"/>
              <a:t>8/29/2017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3AE74-7639-4CAF-966C-C5002CFAAE7A}" type="slidenum">
              <a:rPr lang="en-US" smtClean="0"/>
              <a:t>‹#›</a:t>
            </a:fld>
            <a:endParaRPr lang="en-US"/>
          </a:p>
        </p:txBody>
      </p:sp>
    </p:spTree>
    <p:extLst>
      <p:ext uri="{BB962C8B-B14F-4D97-AF65-F5344CB8AC3E}">
        <p14:creationId xmlns:p14="http://schemas.microsoft.com/office/powerpoint/2010/main" val="37752852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3_Title Slide (Indian Asian Chi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9525" y="6070600"/>
            <a:ext cx="2295525" cy="696913"/>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3" descr="485&amp;k-[Converte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8775" y="6208713"/>
            <a:ext cx="1962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Grp="1"/>
          </p:cNvSpPr>
          <p:nvPr>
            <p:ph type="title"/>
          </p:nvPr>
        </p:nvSpPr>
        <p:spPr>
          <a:xfrm>
            <a:off x="990600" y="2311400"/>
            <a:ext cx="7848600" cy="2717800"/>
          </a:xfrm>
        </p:spPr>
        <p:txBody>
          <a:bodyPr rtlCol="0"/>
          <a:lstStyle>
            <a:lvl1pPr algn="r">
              <a:defRPr sz="3600" b="0" i="0" cap="all" spc="600" baseline="0">
                <a:latin typeface="Gill Sans MT"/>
                <a:cs typeface="Gill Sans MT"/>
              </a:defRPr>
            </a:lvl1pPr>
            <a:extLst/>
          </a:lstStyle>
          <a:p>
            <a:r>
              <a:rPr lang="en-US"/>
              <a:t>Click to edit Master title style</a:t>
            </a:r>
            <a:endParaRPr lang="en-US" dirty="0"/>
          </a:p>
        </p:txBody>
      </p:sp>
      <p:sp>
        <p:nvSpPr>
          <p:cNvPr id="13" name="Text Placeholder 19"/>
          <p:cNvSpPr>
            <a:spLocks noGrp="1"/>
          </p:cNvSpPr>
          <p:nvPr>
            <p:ph type="body" sz="quarter" idx="10"/>
          </p:nvPr>
        </p:nvSpPr>
        <p:spPr>
          <a:xfrm>
            <a:off x="990600" y="5054600"/>
            <a:ext cx="7848600" cy="711200"/>
          </a:xfrm>
        </p:spPr>
        <p:txBody>
          <a:bodyPr>
            <a:normAutofit/>
          </a:bodyPr>
          <a:lstStyle>
            <a:lvl1pPr algn="r">
              <a:buNone/>
              <a:defRPr sz="1400" b="0" i="1"/>
            </a:lvl1pPr>
            <a:lvl2pPr algn="r">
              <a:buNone/>
              <a:defRPr/>
            </a:lvl2pPr>
            <a:lvl3pPr algn="r">
              <a:buNone/>
              <a:defRPr/>
            </a:lvl3pPr>
            <a:lvl4pPr algn="r">
              <a:buNone/>
              <a:defRPr/>
            </a:lvl4pPr>
            <a:lvl5pPr algn="r">
              <a:buNone/>
              <a:defRPr/>
            </a:lvl5pPr>
          </a:lstStyle>
          <a:p>
            <a:pPr lvl="0"/>
            <a:r>
              <a:rPr lang="en-US"/>
              <a:t>Click to edit Master text styles</a:t>
            </a:r>
          </a:p>
        </p:txBody>
      </p:sp>
    </p:spTree>
    <p:extLst>
      <p:ext uri="{BB962C8B-B14F-4D97-AF65-F5344CB8AC3E}">
        <p14:creationId xmlns:p14="http://schemas.microsoft.com/office/powerpoint/2010/main" val="3813281795"/>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Content Divider Sl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9525" y="6070600"/>
            <a:ext cx="2295525" cy="696913"/>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3" descr="485&amp;k-[Convert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8775" y="6208713"/>
            <a:ext cx="1962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Grp="1"/>
          </p:cNvSpPr>
          <p:nvPr>
            <p:ph type="title"/>
          </p:nvPr>
        </p:nvSpPr>
        <p:spPr>
          <a:xfrm>
            <a:off x="879190" y="2311400"/>
            <a:ext cx="7848600" cy="2717800"/>
          </a:xfrm>
        </p:spPr>
        <p:txBody>
          <a:bodyPr rtlCol="0"/>
          <a:lstStyle>
            <a:lvl1pPr algn="r">
              <a:defRPr sz="3600" b="0" i="0" cap="all" spc="600" baseline="0">
                <a:solidFill>
                  <a:schemeClr val="bg1"/>
                </a:solidFill>
                <a:latin typeface="Gill Sans MT"/>
                <a:cs typeface="Gill Sans MT"/>
              </a:defRPr>
            </a:lvl1pPr>
            <a:extLst/>
          </a:lstStyle>
          <a:p>
            <a:r>
              <a:rPr lang="en-US"/>
              <a:t>Click to edit Master title style</a:t>
            </a:r>
            <a:endParaRPr lang="en-US" dirty="0"/>
          </a:p>
        </p:txBody>
      </p:sp>
      <p:sp>
        <p:nvSpPr>
          <p:cNvPr id="13" name="Text Placeholder 19"/>
          <p:cNvSpPr>
            <a:spLocks noGrp="1"/>
          </p:cNvSpPr>
          <p:nvPr>
            <p:ph type="body" sz="quarter" idx="10"/>
          </p:nvPr>
        </p:nvSpPr>
        <p:spPr>
          <a:xfrm>
            <a:off x="801203" y="5054600"/>
            <a:ext cx="7848600" cy="711200"/>
          </a:xfrm>
        </p:spPr>
        <p:txBody>
          <a:bodyPr>
            <a:normAutofit/>
          </a:bodyPr>
          <a:lstStyle>
            <a:lvl1pPr algn="r">
              <a:buNone/>
              <a:defRPr sz="1400" b="0" i="1">
                <a:solidFill>
                  <a:schemeClr val="bg1"/>
                </a:solidFill>
              </a:defRPr>
            </a:lvl1pPr>
            <a:lvl2pPr algn="r">
              <a:buNone/>
              <a:defRPr/>
            </a:lvl2pPr>
            <a:lvl3pPr algn="r">
              <a:buNone/>
              <a:defRPr/>
            </a:lvl3pPr>
            <a:lvl4pPr algn="r">
              <a:buNone/>
              <a:defRPr/>
            </a:lvl4pPr>
            <a:lvl5pPr algn="r">
              <a:buNone/>
              <a:defRPr/>
            </a:lvl5pPr>
          </a:lstStyle>
          <a:p>
            <a:pPr lvl="0"/>
            <a:r>
              <a:rPr lang="en-US"/>
              <a:t>Click to edit Master text styles</a:t>
            </a:r>
          </a:p>
        </p:txBody>
      </p:sp>
    </p:spTree>
    <p:extLst>
      <p:ext uri="{BB962C8B-B14F-4D97-AF65-F5344CB8AC3E}">
        <p14:creationId xmlns:p14="http://schemas.microsoft.com/office/powerpoint/2010/main" val="3525385828"/>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Alt_Content Divider Slid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9525" y="6070600"/>
            <a:ext cx="2295525" cy="696913"/>
          </a:xfrm>
          <a:prstGeom prst="rect">
            <a:avLst/>
          </a:prstGeom>
          <a:solidFill>
            <a:srgbClr val="D8001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Rectangle 8"/>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pic>
        <p:nvPicPr>
          <p:cNvPr id="10" name="Picture 13" descr="485&amp;k-[Converte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8775" y="6208713"/>
            <a:ext cx="1962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1"/>
          <p:cNvSpPr>
            <a:spLocks noGrp="1"/>
          </p:cNvSpPr>
          <p:nvPr>
            <p:ph type="title"/>
          </p:nvPr>
        </p:nvSpPr>
        <p:spPr>
          <a:xfrm>
            <a:off x="879190" y="2311400"/>
            <a:ext cx="7848600" cy="2717800"/>
          </a:xfrm>
        </p:spPr>
        <p:txBody>
          <a:bodyPr rtlCol="0"/>
          <a:lstStyle>
            <a:lvl1pPr algn="r">
              <a:defRPr sz="3600" b="0" i="0" cap="all" spc="600" baseline="0">
                <a:latin typeface="Gill Sans MT"/>
                <a:cs typeface="Gill Sans MT"/>
              </a:defRPr>
            </a:lvl1pPr>
            <a:extLst/>
          </a:lstStyle>
          <a:p>
            <a:r>
              <a:rPr lang="en-US"/>
              <a:t>Click to edit Master title style</a:t>
            </a:r>
            <a:endParaRPr lang="en-US" dirty="0"/>
          </a:p>
        </p:txBody>
      </p:sp>
      <p:sp>
        <p:nvSpPr>
          <p:cNvPr id="20" name="Text Placeholder 19"/>
          <p:cNvSpPr>
            <a:spLocks noGrp="1"/>
          </p:cNvSpPr>
          <p:nvPr>
            <p:ph type="body" sz="quarter" idx="10"/>
          </p:nvPr>
        </p:nvSpPr>
        <p:spPr>
          <a:xfrm>
            <a:off x="801203" y="5054600"/>
            <a:ext cx="7848600" cy="711200"/>
          </a:xfrm>
        </p:spPr>
        <p:txBody>
          <a:bodyPr>
            <a:normAutofit/>
          </a:bodyPr>
          <a:lstStyle>
            <a:lvl1pPr algn="r">
              <a:buNone/>
              <a:defRPr sz="1400" b="0" i="1">
                <a:solidFill>
                  <a:schemeClr val="tx1"/>
                </a:solidFill>
              </a:defRPr>
            </a:lvl1pPr>
            <a:lvl2pPr algn="r">
              <a:buNone/>
              <a:defRPr/>
            </a:lvl2pPr>
            <a:lvl3pPr algn="r">
              <a:buNone/>
              <a:defRPr/>
            </a:lvl3pPr>
            <a:lvl4pPr algn="r">
              <a:buNone/>
              <a:defRPr/>
            </a:lvl4pPr>
            <a:lvl5pPr algn="r">
              <a:buNone/>
              <a:defRPr/>
            </a:lvl5pPr>
          </a:lstStyle>
          <a:p>
            <a:pPr lvl="0"/>
            <a:r>
              <a:rPr lang="en-US"/>
              <a:t>Click to edit Master text styles</a:t>
            </a:r>
          </a:p>
        </p:txBody>
      </p:sp>
      <p:sp>
        <p:nvSpPr>
          <p:cNvPr id="22" name="Picture Placeholder 21"/>
          <p:cNvSpPr>
            <a:spLocks noGrp="1"/>
          </p:cNvSpPr>
          <p:nvPr>
            <p:ph type="pic" sz="quarter" idx="11"/>
          </p:nvPr>
        </p:nvSpPr>
        <p:spPr>
          <a:xfrm>
            <a:off x="182880" y="279400"/>
            <a:ext cx="2834640" cy="3048000"/>
          </a:xfrm>
        </p:spPr>
        <p:txBody>
          <a:bodyPr>
            <a:normAutofit/>
          </a:bodyPr>
          <a:lstStyle>
            <a:lvl1pPr>
              <a:defRPr/>
            </a:lvl1pPr>
            <a:lvl2pPr>
              <a:defRPr/>
            </a:lvl2pPr>
            <a:lvl3pPr>
              <a:defRPr/>
            </a:lvl3pPr>
            <a:lvl4pPr>
              <a:defRPr/>
            </a:lvl4pPr>
          </a:lstStyle>
          <a:p>
            <a:pPr lvl="0"/>
            <a:r>
              <a:rPr lang="en-US" noProof="0"/>
              <a:t>Click icon to add picture</a:t>
            </a:r>
            <a:endParaRPr lang="en-US" noProof="0" dirty="0"/>
          </a:p>
        </p:txBody>
      </p:sp>
      <p:sp>
        <p:nvSpPr>
          <p:cNvPr id="23" name="Picture Placeholder 21"/>
          <p:cNvSpPr>
            <a:spLocks noGrp="1"/>
          </p:cNvSpPr>
          <p:nvPr>
            <p:ph type="pic" sz="quarter" idx="12"/>
          </p:nvPr>
        </p:nvSpPr>
        <p:spPr>
          <a:xfrm>
            <a:off x="3139440" y="279400"/>
            <a:ext cx="2834640" cy="3048000"/>
          </a:xfrm>
        </p:spPr>
        <p:txBody>
          <a:bodyPr>
            <a:normAutofit/>
          </a:bodyPr>
          <a:lstStyle>
            <a:lvl1pPr>
              <a:defRPr/>
            </a:lvl1pPr>
            <a:lvl2pPr marL="366713" indent="0">
              <a:buNone/>
              <a:defRPr/>
            </a:lvl2pPr>
            <a:lvl3pPr marL="685800" indent="0">
              <a:buNone/>
              <a:defRPr/>
            </a:lvl3pPr>
          </a:lstStyle>
          <a:p>
            <a:pPr lvl="0"/>
            <a:r>
              <a:rPr lang="en-US" noProof="0"/>
              <a:t>Click icon to add picture</a:t>
            </a:r>
            <a:endParaRPr lang="en-US" noProof="0" dirty="0"/>
          </a:p>
        </p:txBody>
      </p:sp>
      <p:sp>
        <p:nvSpPr>
          <p:cNvPr id="24" name="Picture Placeholder 21"/>
          <p:cNvSpPr>
            <a:spLocks noGrp="1"/>
          </p:cNvSpPr>
          <p:nvPr>
            <p:ph type="pic" sz="quarter" idx="13"/>
          </p:nvPr>
        </p:nvSpPr>
        <p:spPr>
          <a:xfrm>
            <a:off x="6096000" y="279400"/>
            <a:ext cx="2834640" cy="3048000"/>
          </a:xfrm>
        </p:spPr>
        <p:txBody>
          <a:bodyPr>
            <a:normAutofit/>
          </a:bodyPr>
          <a:lstStyle/>
          <a:p>
            <a:pPr lvl="0"/>
            <a:r>
              <a:rPr lang="en-US" noProof="0"/>
              <a:t>Click icon to add picture</a:t>
            </a:r>
          </a:p>
        </p:txBody>
      </p:sp>
    </p:spTree>
    <p:extLst>
      <p:ext uri="{BB962C8B-B14F-4D97-AF65-F5344CB8AC3E}">
        <p14:creationId xmlns:p14="http://schemas.microsoft.com/office/powerpoint/2010/main" val="3303143471"/>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Col_NumberedList">
    <p:spTree>
      <p:nvGrpSpPr>
        <p:cNvPr id="1" name=""/>
        <p:cNvGrpSpPr/>
        <p:nvPr/>
      </p:nvGrpSpPr>
      <p:grpSpPr>
        <a:xfrm>
          <a:off x="0" y="0"/>
          <a:ext cx="0" cy="0"/>
          <a:chOff x="0" y="0"/>
          <a:chExt cx="0" cy="0"/>
        </a:xfrm>
      </p:grpSpPr>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a:t>Click to edit Master title style</a:t>
            </a:r>
            <a:endParaRPr lang="en-US" dirty="0"/>
          </a:p>
        </p:txBody>
      </p:sp>
      <p:sp>
        <p:nvSpPr>
          <p:cNvPr id="7" name="Rectangle 6"/>
          <p:cNvSpPr>
            <a:spLocks noGrp="1"/>
          </p:cNvSpPr>
          <p:nvPr>
            <p:ph sz="quarter" idx="13"/>
          </p:nvPr>
        </p:nvSpPr>
        <p:spPr>
          <a:xfrm>
            <a:off x="495300" y="1865376"/>
            <a:ext cx="8064500" cy="3218688"/>
          </a:xfrm>
        </p:spPr>
        <p:txBody>
          <a:bodyPr/>
          <a:lstStyle>
            <a:lvl1pPr>
              <a:spcBef>
                <a:spcPts val="700"/>
              </a:spcBef>
              <a:buSzPct val="60000"/>
              <a:defRPr sz="1800"/>
            </a:lvl1pPr>
            <a:lvl2pPr>
              <a:buSzPct val="100000"/>
              <a:buNone/>
              <a:defRPr lang="en-US" sz="1600" b="1" kern="1200" dirty="0" smtClean="0">
                <a:solidFill>
                  <a:schemeClr val="tx1"/>
                </a:solidFill>
                <a:latin typeface="Gill Sans MT"/>
                <a:ea typeface="+mn-ea"/>
                <a:cs typeface="Gill Sans MT"/>
              </a:defRPr>
            </a:lvl2pPr>
            <a:lvl3pPr marL="914400" marR="0" indent="-228600" algn="l" defTabSz="914400" rtl="0" eaLnBrk="1" fontAlgn="auto" latinLnBrk="0" hangingPunct="1">
              <a:lnSpc>
                <a:spcPct val="100000"/>
              </a:lnSpc>
              <a:spcBef>
                <a:spcPts val="500"/>
              </a:spcBef>
              <a:spcAft>
                <a:spcPts val="0"/>
              </a:spcAft>
              <a:buClr>
                <a:srgbClr val="D80021"/>
              </a:buClr>
              <a:buSzPct val="55000"/>
              <a:buFont typeface="Wingdings"/>
              <a:buChar char=""/>
              <a:tabLst/>
              <a:defRPr lang="en-US" sz="1400" kern="1200" dirty="0" smtClean="0">
                <a:solidFill>
                  <a:schemeClr val="tx1"/>
                </a:solidFill>
                <a:latin typeface="+mn-lt"/>
                <a:ea typeface="+mn-ea"/>
                <a:cs typeface="+mn-cs"/>
              </a:defRPr>
            </a:lvl3pPr>
            <a:lvl4pPr>
              <a:buClr>
                <a:srgbClr val="718399"/>
              </a:buClr>
              <a:buSzPct val="40000"/>
              <a:defRPr sz="1200"/>
            </a:lvl4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5832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Column Layout">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95300" y="1865376"/>
            <a:ext cx="8064500" cy="3494024"/>
          </a:xfrm>
        </p:spPr>
        <p:txBody>
          <a:bodyPr numCol="2"/>
          <a:lstStyle>
            <a:lvl1pPr marL="320040" indent="-320040" algn="l" rtl="0" eaLnBrk="1" latinLnBrk="0" hangingPunct="1">
              <a:spcBef>
                <a:spcPts val="500"/>
              </a:spcBef>
              <a:buClr>
                <a:schemeClr val="accent2"/>
              </a:buClr>
              <a:buSzPct val="60000"/>
              <a:buFont typeface="Wingdings"/>
              <a:buChar char=""/>
              <a:defRPr/>
            </a:lvl1pPr>
            <a:lvl2pPr marL="640080" indent="-274320" algn="l" rtl="0" eaLnBrk="1" latinLnBrk="0" hangingPunct="1">
              <a:spcBef>
                <a:spcPts val="500"/>
              </a:spcBef>
              <a:buClr>
                <a:srgbClr val="D80021"/>
              </a:buClr>
              <a:buSzPct val="50000"/>
              <a:buFont typeface="Wingdings"/>
              <a:buChar char=""/>
              <a:defRPr lang="en-US" sz="1600" kern="1200" dirty="0" smtClean="0">
                <a:solidFill>
                  <a:schemeClr val="tx1"/>
                </a:solidFill>
                <a:latin typeface="+mn-lt"/>
                <a:ea typeface="+mn-ea"/>
                <a:cs typeface="+mn-cs"/>
              </a:defRPr>
            </a:lvl2pPr>
            <a:lvl3pPr>
              <a:buClr>
                <a:schemeClr val="accent2"/>
              </a:buClr>
              <a:buSzPct val="45000"/>
              <a:defRPr lang="en-US" sz="1400" kern="1200" dirty="0" smtClean="0">
                <a:solidFill>
                  <a:schemeClr val="tx1"/>
                </a:solidFill>
                <a:latin typeface="+mn-lt"/>
                <a:ea typeface="+mn-ea"/>
                <a:cs typeface="+mn-cs"/>
              </a:defRPr>
            </a:lvl3pPr>
            <a:lvl4pPr marL="1371600" indent="-228600" algn="l" rtl="0" eaLnBrk="1" latinLnBrk="0" hangingPunct="1">
              <a:spcBef>
                <a:spcPts val="500"/>
              </a:spcBef>
              <a:buClr>
                <a:srgbClr val="D80021"/>
              </a:buClr>
              <a:buSzPct val="40000"/>
              <a:buFont typeface="Wingdings"/>
              <a:buChar char=""/>
              <a:defRPr sz="1200"/>
            </a:lvl4pPr>
            <a:lvl5pPr>
              <a:defRPr lang="en-US" sz="1000" kern="1200" dirty="0" smtClean="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
          <p:cNvSpPr>
            <a:spLocks noGrp="1"/>
          </p:cNvSpPr>
          <p:nvPr>
            <p:ph type="title"/>
          </p:nvPr>
        </p:nvSpPr>
        <p:spPr>
          <a:xfrm>
            <a:off x="482600" y="373653"/>
            <a:ext cx="8077200" cy="820147"/>
          </a:xfrm>
        </p:spPr>
        <p:txBody>
          <a:bodyPr>
            <a:noAutofit/>
          </a:bodyPr>
          <a:lstStyle>
            <a:lvl1pPr>
              <a:defRPr sz="3200"/>
            </a:lvl1pPr>
            <a:extLst/>
          </a:lstStyle>
          <a:p>
            <a:r>
              <a:rPr lang="en-US"/>
              <a:t>Click to edit Master title style</a:t>
            </a:r>
            <a:endParaRPr lang="en-US" dirty="0"/>
          </a:p>
        </p:txBody>
      </p:sp>
    </p:spTree>
    <p:extLst>
      <p:ext uri="{BB962C8B-B14F-4D97-AF65-F5344CB8AC3E}">
        <p14:creationId xmlns:p14="http://schemas.microsoft.com/office/powerpoint/2010/main" val="13498612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ColText_RtPhoto">
    <p:spTree>
      <p:nvGrpSpPr>
        <p:cNvPr id="1" name=""/>
        <p:cNvGrpSpPr/>
        <p:nvPr/>
      </p:nvGrpSpPr>
      <p:grpSpPr>
        <a:xfrm>
          <a:off x="0" y="0"/>
          <a:ext cx="0" cy="0"/>
          <a:chOff x="0" y="0"/>
          <a:chExt cx="0" cy="0"/>
        </a:xfrm>
      </p:grpSpPr>
      <p:sp>
        <p:nvSpPr>
          <p:cNvPr id="7" name="Rectangle 6"/>
          <p:cNvSpPr>
            <a:spLocks noGrp="1"/>
          </p:cNvSpPr>
          <p:nvPr>
            <p:ph sz="quarter" idx="13"/>
          </p:nvPr>
        </p:nvSpPr>
        <p:spPr>
          <a:xfrm>
            <a:off x="495300" y="1865376"/>
            <a:ext cx="3657600" cy="3962400"/>
          </a:xfrm>
        </p:spPr>
        <p:txBody>
          <a:bodyPr/>
          <a:lstStyle>
            <a:lvl1pPr marL="320040" indent="-320040">
              <a:defRPr sz="1800"/>
            </a:lvl1pPr>
            <a:lvl2pPr>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defRPr sz="1200"/>
            </a:lvl4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a:t>Click to edit Master title style</a:t>
            </a:r>
            <a:endParaRPr lang="en-US" dirty="0"/>
          </a:p>
        </p:txBody>
      </p:sp>
      <p:sp>
        <p:nvSpPr>
          <p:cNvPr id="6" name="Picture Placeholder 5"/>
          <p:cNvSpPr>
            <a:spLocks noGrp="1"/>
          </p:cNvSpPr>
          <p:nvPr>
            <p:ph type="pic" sz="quarter" idx="14"/>
          </p:nvPr>
        </p:nvSpPr>
        <p:spPr>
          <a:xfrm>
            <a:off x="4635500" y="1865376"/>
            <a:ext cx="3924300" cy="3962400"/>
          </a:xfrm>
        </p:spPr>
        <p:txBody>
          <a:bodyPr>
            <a:normAutofit/>
          </a:bodyPr>
          <a:lstStyle>
            <a:lvl1pPr>
              <a:defRPr/>
            </a:lvl1pPr>
            <a:lvl2pPr>
              <a:defRPr/>
            </a:lvl2pPr>
            <a:lvl3pPr>
              <a:defRPr/>
            </a:lvl3pPr>
            <a:lvl4pPr>
              <a:defRPr/>
            </a:lvl4pPr>
          </a:lstStyle>
          <a:p>
            <a:pPr lvl="0"/>
            <a:r>
              <a:rPr lang="en-US" noProof="0"/>
              <a:t>Click icon to add picture</a:t>
            </a:r>
            <a:endParaRPr lang="en-US" noProof="0" dirty="0"/>
          </a:p>
        </p:txBody>
      </p:sp>
    </p:spTree>
    <p:extLst>
      <p:ext uri="{BB962C8B-B14F-4D97-AF65-F5344CB8AC3E}">
        <p14:creationId xmlns:p14="http://schemas.microsoft.com/office/powerpoint/2010/main" val="11519598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ColText_LftPhoto">
    <p:spTree>
      <p:nvGrpSpPr>
        <p:cNvPr id="1" name=""/>
        <p:cNvGrpSpPr/>
        <p:nvPr/>
      </p:nvGrpSpPr>
      <p:grpSpPr>
        <a:xfrm>
          <a:off x="0" y="0"/>
          <a:ext cx="0" cy="0"/>
          <a:chOff x="0" y="0"/>
          <a:chExt cx="0" cy="0"/>
        </a:xfrm>
      </p:grpSpPr>
      <p:sp>
        <p:nvSpPr>
          <p:cNvPr id="7" name="Rectangle 6"/>
          <p:cNvSpPr>
            <a:spLocks noGrp="1"/>
          </p:cNvSpPr>
          <p:nvPr>
            <p:ph sz="quarter" idx="13"/>
          </p:nvPr>
        </p:nvSpPr>
        <p:spPr>
          <a:xfrm>
            <a:off x="4838700" y="1865376"/>
            <a:ext cx="3721100" cy="3962400"/>
          </a:xfrm>
        </p:spPr>
        <p:txBody>
          <a:bodyPr/>
          <a:lstStyle>
            <a:lvl1pPr>
              <a:defRPr sz="1800"/>
            </a:lvl1pPr>
            <a:lvl2pPr>
              <a:buSzPct val="55000"/>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defRPr sz="1200"/>
            </a:lvl4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a:t>Click to edit Master title style</a:t>
            </a:r>
            <a:endParaRPr lang="en-US" dirty="0"/>
          </a:p>
        </p:txBody>
      </p:sp>
      <p:sp>
        <p:nvSpPr>
          <p:cNvPr id="6" name="Picture Placeholder 5"/>
          <p:cNvSpPr>
            <a:spLocks noGrp="1"/>
          </p:cNvSpPr>
          <p:nvPr>
            <p:ph type="pic" sz="quarter" idx="14"/>
          </p:nvPr>
        </p:nvSpPr>
        <p:spPr>
          <a:xfrm>
            <a:off x="491998" y="1865376"/>
            <a:ext cx="3908552" cy="3962400"/>
          </a:xfrm>
        </p:spPr>
        <p:txBody>
          <a:bodyPr>
            <a:normAutofit/>
          </a:bodyPr>
          <a:lstStyle>
            <a:lvl1pPr marL="319088" indent="-319088">
              <a:buSzPct val="70000"/>
              <a:buFont typeface="Wingdings" charset="2"/>
              <a:buChar char=""/>
              <a:defRPr/>
            </a:lvl1pPr>
            <a:lvl2pPr>
              <a:defRPr/>
            </a:lvl2pPr>
            <a:lvl3pPr>
              <a:defRPr/>
            </a:lvl3pPr>
          </a:lstStyle>
          <a:p>
            <a:pPr lvl="0"/>
            <a:r>
              <a:rPr lang="en-US" noProof="0"/>
              <a:t>Click icon to add picture</a:t>
            </a:r>
            <a:endParaRPr lang="en-US" noProof="0" dirty="0"/>
          </a:p>
        </p:txBody>
      </p:sp>
    </p:spTree>
    <p:extLst>
      <p:ext uri="{BB962C8B-B14F-4D97-AF65-F5344CB8AC3E}">
        <p14:creationId xmlns:p14="http://schemas.microsoft.com/office/powerpoint/2010/main" val="16368758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Col_wSubtitle">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85648" y="2621280"/>
            <a:ext cx="8074152" cy="3218688"/>
          </a:xfrm>
        </p:spPr>
        <p:txBody>
          <a:bodyPr numCol="2"/>
          <a:lstStyle>
            <a:lvl1pPr marL="320040" indent="-320040" algn="l" rtl="0" eaLnBrk="1" latinLnBrk="0" hangingPunct="1">
              <a:spcBef>
                <a:spcPts val="500"/>
              </a:spcBef>
              <a:buClr>
                <a:srgbClr val="8D9EB2"/>
              </a:buClr>
              <a:buSzPct val="75000"/>
              <a:buFont typeface="Wingdings"/>
              <a:buChar char=""/>
              <a:defRPr/>
            </a:lvl1pPr>
            <a:lvl2pPr marL="640080" indent="-228600" algn="l" rtl="0" eaLnBrk="1" latinLnBrk="0" hangingPunct="1">
              <a:spcBef>
                <a:spcPts val="500"/>
              </a:spcBef>
              <a:buClr>
                <a:srgbClr val="D80021"/>
              </a:buClr>
              <a:buSzPct val="60000"/>
              <a:buFont typeface="Wingdings"/>
              <a:buChar char=""/>
              <a:defRPr lang="en-US" sz="1600" kern="1200" dirty="0" smtClean="0">
                <a:solidFill>
                  <a:schemeClr val="tx1"/>
                </a:solidFill>
                <a:latin typeface="+mn-lt"/>
                <a:ea typeface="+mn-ea"/>
                <a:cs typeface="+mn-cs"/>
              </a:defRPr>
            </a:lvl2pPr>
            <a:lvl3pPr>
              <a:buSzPct val="45000"/>
              <a:defRPr lang="en-US" sz="1400" kern="1200" dirty="0" smtClean="0">
                <a:solidFill>
                  <a:schemeClr val="tx1"/>
                </a:solidFill>
                <a:latin typeface="+mn-lt"/>
                <a:ea typeface="+mn-ea"/>
                <a:cs typeface="+mn-cs"/>
              </a:defRPr>
            </a:lvl3pPr>
            <a:lvl4pPr marL="1371600" indent="-228600" algn="l" rtl="0" eaLnBrk="1" latinLnBrk="0" hangingPunct="1">
              <a:spcBef>
                <a:spcPts val="500"/>
              </a:spcBef>
              <a:buClr>
                <a:srgbClr val="D80021"/>
              </a:buClr>
              <a:buSzPct val="40000"/>
              <a:buFont typeface="Wingdings"/>
              <a:buChar char=""/>
              <a:defRPr sz="1200"/>
            </a:lvl4pPr>
            <a:lvl5pPr>
              <a:defRPr lang="en-US" sz="1000" kern="1200" dirty="0" smtClean="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
          <p:cNvSpPr>
            <a:spLocks noGrp="1"/>
          </p:cNvSpPr>
          <p:nvPr>
            <p:ph type="title"/>
          </p:nvPr>
        </p:nvSpPr>
        <p:spPr>
          <a:xfrm>
            <a:off x="482600" y="373653"/>
            <a:ext cx="8077200" cy="820147"/>
          </a:xfrm>
        </p:spPr>
        <p:txBody>
          <a:bodyPr>
            <a:noAutofit/>
          </a:bodyPr>
          <a:lstStyle>
            <a:lvl1pPr>
              <a:defRPr sz="3200"/>
            </a:lvl1pPr>
            <a:extLst/>
          </a:lstStyle>
          <a:p>
            <a:r>
              <a:rPr lang="en-US"/>
              <a:t>Click to edit Master title style</a:t>
            </a:r>
            <a:endParaRPr lang="en-US" dirty="0"/>
          </a:p>
        </p:txBody>
      </p:sp>
      <p:sp>
        <p:nvSpPr>
          <p:cNvPr id="7" name="Text Placeholder 6"/>
          <p:cNvSpPr>
            <a:spLocks noGrp="1"/>
          </p:cNvSpPr>
          <p:nvPr>
            <p:ph type="body" sz="quarter" idx="11"/>
          </p:nvPr>
        </p:nvSpPr>
        <p:spPr>
          <a:xfrm>
            <a:off x="498348" y="1865376"/>
            <a:ext cx="8061452" cy="487680"/>
          </a:xfrm>
        </p:spPr>
        <p:txBody>
          <a:bodyPr/>
          <a:lstStyle>
            <a:lvl1pPr>
              <a:buNone/>
              <a:defRPr b="1" baseline="0">
                <a:solidFill>
                  <a:schemeClr val="accent1"/>
                </a:solidFill>
              </a:defRPr>
            </a:lvl1pPr>
            <a:lvl5pPr>
              <a:defRPr/>
            </a:lvl5pPr>
          </a:lstStyle>
          <a:p>
            <a:pPr lvl="0"/>
            <a:r>
              <a:rPr lang="en-US"/>
              <a:t>Click to edit Master text styles</a:t>
            </a:r>
          </a:p>
        </p:txBody>
      </p:sp>
    </p:spTree>
    <p:extLst>
      <p:ext uri="{BB962C8B-B14F-4D97-AF65-F5344CB8AC3E}">
        <p14:creationId xmlns:p14="http://schemas.microsoft.com/office/powerpoint/2010/main" val="24077623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2600" y="381000"/>
            <a:ext cx="8153400" cy="819149"/>
          </a:xfrm>
        </p:spPr>
        <p:txBody>
          <a:bodyPr/>
          <a:lstStyle/>
          <a:p>
            <a:r>
              <a:rPr lang="en-US"/>
              <a:t>Click to edit Master title style</a:t>
            </a:r>
            <a:endParaRPr lang="en-US" dirty="0"/>
          </a:p>
        </p:txBody>
      </p:sp>
    </p:spTree>
    <p:extLst>
      <p:ext uri="{BB962C8B-B14F-4D97-AF65-F5344CB8AC3E}">
        <p14:creationId xmlns:p14="http://schemas.microsoft.com/office/powerpoint/2010/main" val="35240609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pic>
        <p:nvPicPr>
          <p:cNvPr id="3" name="Picture 10" descr="485&amp;k-[Converte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8775" y="6208713"/>
            <a:ext cx="1962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2114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4CD5F3-6A13-4121-A4D5-A5B5517041FA}" type="datetimeFigureOut">
              <a:rPr lang="en-US" smtClean="0"/>
              <a:t>8/29/2017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3AE74-7639-4CAF-966C-C5002CFAAE7A}" type="slidenum">
              <a:rPr lang="en-US" smtClean="0"/>
              <a:t>‹#›</a:t>
            </a:fld>
            <a:endParaRPr lang="en-US"/>
          </a:p>
        </p:txBody>
      </p:sp>
    </p:spTree>
    <p:extLst>
      <p:ext uri="{BB962C8B-B14F-4D97-AF65-F5344CB8AC3E}">
        <p14:creationId xmlns:p14="http://schemas.microsoft.com/office/powerpoint/2010/main" val="24270557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End_Slide">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978150" y="3225800"/>
            <a:ext cx="3200400" cy="338138"/>
          </a:xfrm>
          <a:prstGeom prst="rect">
            <a:avLst/>
          </a:prstGeom>
          <a:noFill/>
        </p:spPr>
        <p:txBody>
          <a:bodyPr>
            <a:spAutoFit/>
          </a:bodyPr>
          <a:lstStyle/>
          <a:p>
            <a:pPr algn="ctr">
              <a:defRPr/>
            </a:pPr>
            <a:r>
              <a:rPr lang="en-US" sz="1600" spc="60" dirty="0" err="1">
                <a:solidFill>
                  <a:prstClr val="white"/>
                </a:solidFill>
                <a:ea typeface="MS PGothic" pitchFamily="34" charset="-128"/>
                <a:cs typeface="Gill Sans MT"/>
              </a:rPr>
              <a:t>www.savethechildren.org</a:t>
            </a:r>
            <a:endParaRPr lang="en-US" sz="1600" spc="60" dirty="0">
              <a:solidFill>
                <a:prstClr val="white"/>
              </a:solidFill>
              <a:ea typeface="MS PGothic" pitchFamily="34" charset="-128"/>
              <a:cs typeface="Gill Sans MT"/>
            </a:endParaRPr>
          </a:p>
        </p:txBody>
      </p:sp>
      <p:pic>
        <p:nvPicPr>
          <p:cNvPr id="4" name="Picture 13" descr="STC_logo_whiteRe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0500" y="2393950"/>
            <a:ext cx="35163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2405960" y="4648200"/>
            <a:ext cx="4343400" cy="609600"/>
          </a:xfrm>
        </p:spPr>
        <p:txBody>
          <a:bodyPr>
            <a:normAutofit/>
          </a:bodyPr>
          <a:lstStyle>
            <a:lvl1pPr algn="ctr">
              <a:buNone/>
              <a:defRPr sz="1600" baseline="0"/>
            </a:lvl1pPr>
          </a:lstStyle>
          <a:p>
            <a:pPr lvl="0"/>
            <a:r>
              <a:rPr lang="en-US"/>
              <a:t>Click to edit Master text styles</a:t>
            </a:r>
          </a:p>
        </p:txBody>
      </p:sp>
    </p:spTree>
    <p:extLst>
      <p:ext uri="{BB962C8B-B14F-4D97-AF65-F5344CB8AC3E}">
        <p14:creationId xmlns:p14="http://schemas.microsoft.com/office/powerpoint/2010/main" val="2622142647"/>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2_Title Slide (US Chi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971117"/>
            <a:ext cx="9144000" cy="88688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9525" y="6070600"/>
            <a:ext cx="2295525" cy="696384"/>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2371726"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7" descr="Save_Logo_rgb.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391411" y="6252641"/>
            <a:ext cx="1503363" cy="39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Grp="1"/>
          </p:cNvSpPr>
          <p:nvPr>
            <p:ph type="title"/>
          </p:nvPr>
        </p:nvSpPr>
        <p:spPr>
          <a:xfrm>
            <a:off x="990600" y="2311400"/>
            <a:ext cx="7848600" cy="2717800"/>
          </a:xfrm>
        </p:spPr>
        <p:txBody>
          <a:bodyPr rtlCol="0"/>
          <a:lstStyle>
            <a:lvl1pPr algn="r">
              <a:defRPr sz="3600" b="0" i="0" cap="all" spc="600" baseline="0">
                <a:latin typeface="Gill Sans MT"/>
                <a:cs typeface="Gill Sans MT"/>
              </a:defRPr>
            </a:lvl1pPr>
            <a:extLst/>
          </a:lstStyle>
          <a:p>
            <a:r>
              <a:rPr lang="en-US"/>
              <a:t>Click to edit Master title style</a:t>
            </a:r>
            <a:endParaRPr lang="en-US" dirty="0"/>
          </a:p>
        </p:txBody>
      </p:sp>
      <p:sp>
        <p:nvSpPr>
          <p:cNvPr id="13" name="Text Placeholder 19"/>
          <p:cNvSpPr>
            <a:spLocks noGrp="1"/>
          </p:cNvSpPr>
          <p:nvPr>
            <p:ph type="body" sz="quarter" idx="10"/>
          </p:nvPr>
        </p:nvSpPr>
        <p:spPr>
          <a:xfrm>
            <a:off x="990600" y="5054600"/>
            <a:ext cx="7848600" cy="711200"/>
          </a:xfrm>
        </p:spPr>
        <p:txBody>
          <a:bodyPr>
            <a:normAutofit/>
          </a:bodyPr>
          <a:lstStyle>
            <a:lvl1pPr algn="r">
              <a:buNone/>
              <a:defRPr sz="1400" b="0" i="1"/>
            </a:lvl1pPr>
            <a:lvl2pPr algn="r">
              <a:buNone/>
              <a:defRPr/>
            </a:lvl2pPr>
            <a:lvl3pPr algn="r">
              <a:buNone/>
              <a:defRPr/>
            </a:lvl3pPr>
            <a:lvl4pPr algn="r">
              <a:buNone/>
              <a:defRPr/>
            </a:lvl4pPr>
            <a:lvl5pPr algn="r">
              <a:buNone/>
              <a:defRPr/>
            </a:lvl5pPr>
          </a:lstStyle>
          <a:p>
            <a:pPr lvl="0"/>
            <a:r>
              <a:rPr lang="en-US"/>
              <a:t>Click to edit Master text styles</a:t>
            </a:r>
          </a:p>
        </p:txBody>
      </p:sp>
      <p:pic>
        <p:nvPicPr>
          <p:cNvPr id="8" name="Picture 7"/>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479992" y="6272388"/>
            <a:ext cx="2408097" cy="356321"/>
          </a:xfrm>
          <a:prstGeom prst="rect">
            <a:avLst/>
          </a:prstGeom>
        </p:spPr>
      </p:pic>
    </p:spTree>
    <p:extLst>
      <p:ext uri="{BB962C8B-B14F-4D97-AF65-F5344CB8AC3E}">
        <p14:creationId xmlns:p14="http://schemas.microsoft.com/office/powerpoint/2010/main" val="2933951184"/>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4_Title Slide (US Chi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971117"/>
            <a:ext cx="9144000" cy="88688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9525" y="6070600"/>
            <a:ext cx="2295525" cy="696384"/>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2371726"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7" descr="Save_Logo_rgb.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391411" y="6252641"/>
            <a:ext cx="1503363" cy="39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Grp="1"/>
          </p:cNvSpPr>
          <p:nvPr>
            <p:ph type="title"/>
          </p:nvPr>
        </p:nvSpPr>
        <p:spPr>
          <a:xfrm>
            <a:off x="990600" y="2311400"/>
            <a:ext cx="7848600" cy="2717800"/>
          </a:xfrm>
        </p:spPr>
        <p:txBody>
          <a:bodyPr rtlCol="0"/>
          <a:lstStyle>
            <a:lvl1pPr algn="r">
              <a:defRPr sz="3600" b="0" i="0" cap="all" spc="600" baseline="0">
                <a:latin typeface="Gill Sans MT"/>
                <a:cs typeface="Gill Sans MT"/>
              </a:defRPr>
            </a:lvl1pPr>
            <a:extLst/>
          </a:lstStyle>
          <a:p>
            <a:r>
              <a:rPr lang="en-US"/>
              <a:t>Click to edit Master title style</a:t>
            </a:r>
            <a:endParaRPr lang="en-US" dirty="0"/>
          </a:p>
        </p:txBody>
      </p:sp>
      <p:sp>
        <p:nvSpPr>
          <p:cNvPr id="13" name="Text Placeholder 19"/>
          <p:cNvSpPr>
            <a:spLocks noGrp="1"/>
          </p:cNvSpPr>
          <p:nvPr>
            <p:ph type="body" sz="quarter" idx="10"/>
          </p:nvPr>
        </p:nvSpPr>
        <p:spPr>
          <a:xfrm>
            <a:off x="990600" y="5054600"/>
            <a:ext cx="7848600" cy="711200"/>
          </a:xfrm>
        </p:spPr>
        <p:txBody>
          <a:bodyPr>
            <a:normAutofit/>
          </a:bodyPr>
          <a:lstStyle>
            <a:lvl1pPr algn="r">
              <a:buNone/>
              <a:defRPr sz="1400" b="0" i="1"/>
            </a:lvl1pPr>
            <a:lvl2pPr algn="r">
              <a:buNone/>
              <a:defRPr/>
            </a:lvl2pPr>
            <a:lvl3pPr algn="r">
              <a:buNone/>
              <a:defRPr/>
            </a:lvl3pPr>
            <a:lvl4pPr algn="r">
              <a:buNone/>
              <a:defRPr/>
            </a:lvl4pPr>
            <a:lvl5pPr algn="r">
              <a:buNone/>
              <a:defRPr/>
            </a:lvl5pPr>
          </a:lstStyle>
          <a:p>
            <a:pPr lvl="0"/>
            <a:r>
              <a:rPr lang="en-US"/>
              <a:t>Click to edit Master text styles</a:t>
            </a:r>
          </a:p>
        </p:txBody>
      </p:sp>
      <p:pic>
        <p:nvPicPr>
          <p:cNvPr id="8" name="Picture 7"/>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479992" y="6272388"/>
            <a:ext cx="2408097" cy="356321"/>
          </a:xfrm>
          <a:prstGeom prst="rect">
            <a:avLst/>
          </a:prstGeom>
        </p:spPr>
      </p:pic>
    </p:spTree>
    <p:extLst>
      <p:ext uri="{BB962C8B-B14F-4D97-AF65-F5344CB8AC3E}">
        <p14:creationId xmlns:p14="http://schemas.microsoft.com/office/powerpoint/2010/main" val="494384282"/>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Column_Subtitle">
    <p:spTree>
      <p:nvGrpSpPr>
        <p:cNvPr id="1" name=""/>
        <p:cNvGrpSpPr/>
        <p:nvPr/>
      </p:nvGrpSpPr>
      <p:grpSpPr>
        <a:xfrm>
          <a:off x="0" y="0"/>
          <a:ext cx="0" cy="0"/>
          <a:chOff x="0" y="0"/>
          <a:chExt cx="0" cy="0"/>
        </a:xfrm>
      </p:grpSpPr>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a:t>Click to edit Master title style</a:t>
            </a:r>
            <a:endParaRPr lang="en-US" dirty="0"/>
          </a:p>
        </p:txBody>
      </p:sp>
      <p:sp>
        <p:nvSpPr>
          <p:cNvPr id="7" name="Rectangle 6"/>
          <p:cNvSpPr>
            <a:spLocks noGrp="1"/>
          </p:cNvSpPr>
          <p:nvPr>
            <p:ph sz="quarter" idx="13"/>
          </p:nvPr>
        </p:nvSpPr>
        <p:spPr>
          <a:xfrm>
            <a:off x="495300" y="2621280"/>
            <a:ext cx="8064500" cy="3218688"/>
          </a:xfrm>
        </p:spPr>
        <p:txBody>
          <a:bodyPr/>
          <a:lstStyle>
            <a:lvl1pPr>
              <a:defRPr sz="1800"/>
            </a:lvl1pPr>
            <a:lvl2pPr>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buSzPct val="37000"/>
              <a:defRPr sz="1200"/>
            </a:lvl4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495300" y="1865376"/>
            <a:ext cx="8064500" cy="487680"/>
          </a:xfrm>
        </p:spPr>
        <p:txBody>
          <a:bodyPr/>
          <a:lstStyle>
            <a:lvl1pPr>
              <a:buNone/>
              <a:defRPr b="1" baseline="0">
                <a:solidFill>
                  <a:srgbClr val="D50B26"/>
                </a:solidFill>
              </a:defRPr>
            </a:lvl1pPr>
            <a:lvl5pPr>
              <a:defRPr/>
            </a:lvl5pPr>
          </a:lstStyle>
          <a:p>
            <a:pPr lvl="0"/>
            <a:r>
              <a:rPr lang="en-US"/>
              <a:t>Click to edit Master text styles</a:t>
            </a:r>
          </a:p>
        </p:txBody>
      </p:sp>
    </p:spTree>
    <p:extLst>
      <p:ext uri="{BB962C8B-B14F-4D97-AF65-F5344CB8AC3E}">
        <p14:creationId xmlns:p14="http://schemas.microsoft.com/office/powerpoint/2010/main" val="14833032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1Column_Sub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10000">
                <a:solidFill>
                  <a:srgbClr val="000000"/>
                </a:solidFill>
                <a:miter lim="800000"/>
                <a:headEnd/>
                <a:tailEnd/>
              </a14:hiddenLine>
            </a:ext>
          </a:extLst>
        </p:spPr>
        <p:txBody>
          <a:bodyPr anchor="ct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algn="ctr" eaLnBrk="1" fontAlgn="base" hangingPunct="1">
              <a:spcBef>
                <a:spcPct val="0"/>
              </a:spcBef>
              <a:spcAft>
                <a:spcPct val="0"/>
              </a:spcAft>
            </a:pPr>
            <a:r>
              <a:rPr lang="en-US" altLang="en-US" sz="1800">
                <a:solidFill>
                  <a:srgbClr val="FFFFFF"/>
                </a:solidFill>
              </a:rPr>
              <a:t>av</a:t>
            </a:r>
          </a:p>
        </p:txBody>
      </p:sp>
      <p:sp>
        <p:nvSpPr>
          <p:cNvPr id="6" name="Rectangle 5"/>
          <p:cNvSpPr/>
          <p:nvPr/>
        </p:nvSpPr>
        <p:spPr>
          <a:xfrm>
            <a:off x="0" y="1295400"/>
            <a:ext cx="533400" cy="228600"/>
          </a:xfrm>
          <a:prstGeom prst="rect">
            <a:avLst/>
          </a:prstGeom>
          <a:solidFill>
            <a:srgbClr val="71839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718399"/>
              </a:solidFill>
            </a:endParaRPr>
          </a:p>
        </p:txBody>
      </p:sp>
      <p:sp>
        <p:nvSpPr>
          <p:cNvPr id="8" name="Rectangle 7"/>
          <p:cNvSpPr/>
          <p:nvPr/>
        </p:nvSpPr>
        <p:spPr>
          <a:xfrm>
            <a:off x="603250" y="1295400"/>
            <a:ext cx="8553450" cy="228600"/>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9" name="Straight Connector 8"/>
          <p:cNvCxnSpPr/>
          <p:nvPr/>
        </p:nvCxnSpPr>
        <p:spPr>
          <a:xfrm>
            <a:off x="0" y="6172200"/>
            <a:ext cx="9144000" cy="0"/>
          </a:xfrm>
          <a:prstGeom prst="line">
            <a:avLst/>
          </a:prstGeom>
          <a:ln w="12700" cmpd="sng">
            <a:solidFill>
              <a:srgbClr val="718399"/>
            </a:solidFill>
          </a:ln>
          <a:effectLst/>
        </p:spPr>
        <p:style>
          <a:lnRef idx="2">
            <a:schemeClr val="accent1"/>
          </a:lnRef>
          <a:fillRef idx="0">
            <a:schemeClr val="accent1"/>
          </a:fillRef>
          <a:effectRef idx="1">
            <a:schemeClr val="accent1"/>
          </a:effectRef>
          <a:fontRef idx="minor">
            <a:schemeClr val="tx1"/>
          </a:fontRef>
        </p:style>
      </p:cxnSp>
      <p:pic>
        <p:nvPicPr>
          <p:cNvPr id="10" name="Picture 17" descr="Save_Logo_rgb.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391411" y="6252641"/>
            <a:ext cx="1503363" cy="39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a:t>Click to edit Master title style</a:t>
            </a:r>
            <a:endParaRPr lang="en-US" dirty="0"/>
          </a:p>
        </p:txBody>
      </p:sp>
      <p:sp>
        <p:nvSpPr>
          <p:cNvPr id="7" name="Rectangle 6"/>
          <p:cNvSpPr>
            <a:spLocks noGrp="1"/>
          </p:cNvSpPr>
          <p:nvPr>
            <p:ph sz="quarter" idx="13"/>
          </p:nvPr>
        </p:nvSpPr>
        <p:spPr>
          <a:xfrm>
            <a:off x="495300" y="2621280"/>
            <a:ext cx="8064500" cy="3218688"/>
          </a:xfrm>
        </p:spPr>
        <p:txBody>
          <a:bodyPr/>
          <a:lstStyle>
            <a:lvl1pPr>
              <a:defRPr sz="1800"/>
            </a:lvl1pPr>
            <a:lvl2pPr>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buSzPct val="37000"/>
              <a:defRPr sz="1200"/>
            </a:lvl4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495300" y="1865376"/>
            <a:ext cx="8064500" cy="487680"/>
          </a:xfrm>
        </p:spPr>
        <p:txBody>
          <a:bodyPr/>
          <a:lstStyle>
            <a:lvl1pPr>
              <a:buNone/>
              <a:defRPr b="1" baseline="0">
                <a:solidFill>
                  <a:srgbClr val="D50B26"/>
                </a:solidFill>
              </a:defRPr>
            </a:lvl1pPr>
            <a:lvl5pPr>
              <a:defRPr/>
            </a:lvl5pPr>
          </a:lstStyle>
          <a:p>
            <a:pPr lvl="0"/>
            <a:r>
              <a:rPr lang="en-US"/>
              <a:t>Click to edit Master text styles</a:t>
            </a:r>
          </a:p>
        </p:txBody>
      </p:sp>
      <p:pic>
        <p:nvPicPr>
          <p:cNvPr id="11" name="Picture 10"/>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46393" y="6321578"/>
            <a:ext cx="2408097" cy="356321"/>
          </a:xfrm>
          <a:prstGeom prst="rect">
            <a:avLst/>
          </a:prstGeom>
        </p:spPr>
      </p:pic>
    </p:spTree>
    <p:extLst>
      <p:ext uri="{BB962C8B-B14F-4D97-AF65-F5344CB8AC3E}">
        <p14:creationId xmlns:p14="http://schemas.microsoft.com/office/powerpoint/2010/main" val="38360588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Content Divider Sl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5971117"/>
            <a:ext cx="9144000" cy="88688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9525" y="6070600"/>
            <a:ext cx="2295525" cy="696384"/>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2371726"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7" descr="Save_Logo_rgb.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391411" y="6252641"/>
            <a:ext cx="1503363" cy="39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Grp="1"/>
          </p:cNvSpPr>
          <p:nvPr>
            <p:ph type="title"/>
          </p:nvPr>
        </p:nvSpPr>
        <p:spPr>
          <a:xfrm>
            <a:off x="990600" y="2311400"/>
            <a:ext cx="7848600" cy="2717800"/>
          </a:xfrm>
        </p:spPr>
        <p:txBody>
          <a:bodyPr rtlCol="0"/>
          <a:lstStyle>
            <a:lvl1pPr algn="r">
              <a:defRPr sz="3600" b="0" i="0" cap="all" spc="600" baseline="0">
                <a:solidFill>
                  <a:schemeClr val="bg1"/>
                </a:solidFill>
                <a:latin typeface="Gill Sans MT"/>
                <a:cs typeface="Gill Sans MT"/>
              </a:defRPr>
            </a:lvl1pPr>
            <a:extLst/>
          </a:lstStyle>
          <a:p>
            <a:r>
              <a:rPr lang="en-US"/>
              <a:t>Click to edit Master title style</a:t>
            </a:r>
            <a:endParaRPr lang="en-US" dirty="0"/>
          </a:p>
        </p:txBody>
      </p:sp>
      <p:sp>
        <p:nvSpPr>
          <p:cNvPr id="13" name="Text Placeholder 19"/>
          <p:cNvSpPr>
            <a:spLocks noGrp="1"/>
          </p:cNvSpPr>
          <p:nvPr>
            <p:ph type="body" sz="quarter" idx="10"/>
          </p:nvPr>
        </p:nvSpPr>
        <p:spPr>
          <a:xfrm>
            <a:off x="990600" y="5054600"/>
            <a:ext cx="7848600" cy="711200"/>
          </a:xfrm>
        </p:spPr>
        <p:txBody>
          <a:bodyPr>
            <a:normAutofit/>
          </a:bodyPr>
          <a:lstStyle>
            <a:lvl1pPr algn="r">
              <a:buNone/>
              <a:defRPr sz="1400" b="0" i="1">
                <a:solidFill>
                  <a:schemeClr val="bg1"/>
                </a:solidFill>
              </a:defRPr>
            </a:lvl1pPr>
            <a:lvl2pPr algn="r">
              <a:buNone/>
              <a:defRPr/>
            </a:lvl2pPr>
            <a:lvl3pPr algn="r">
              <a:buNone/>
              <a:defRPr/>
            </a:lvl3pPr>
            <a:lvl4pPr algn="r">
              <a:buNone/>
              <a:defRPr/>
            </a:lvl4pPr>
            <a:lvl5pPr algn="r">
              <a:buNone/>
              <a:defRPr/>
            </a:lvl5pPr>
          </a:lstStyle>
          <a:p>
            <a:pPr lvl="0"/>
            <a:r>
              <a:rPr lang="en-US"/>
              <a:t>Click to edit Master text styles</a:t>
            </a:r>
          </a:p>
        </p:txBody>
      </p:sp>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479992" y="6272388"/>
            <a:ext cx="2408097" cy="356321"/>
          </a:xfrm>
          <a:prstGeom prst="rect">
            <a:avLst/>
          </a:prstGeom>
        </p:spPr>
      </p:pic>
    </p:spTree>
    <p:extLst>
      <p:ext uri="{BB962C8B-B14F-4D97-AF65-F5344CB8AC3E}">
        <p14:creationId xmlns:p14="http://schemas.microsoft.com/office/powerpoint/2010/main" val="4124911413"/>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lt_Content Divider Slide">
    <p:spTree>
      <p:nvGrpSpPr>
        <p:cNvPr id="1" name=""/>
        <p:cNvGrpSpPr/>
        <p:nvPr/>
      </p:nvGrpSpPr>
      <p:grpSpPr>
        <a:xfrm>
          <a:off x="0" y="0"/>
          <a:ext cx="0" cy="0"/>
          <a:chOff x="0" y="0"/>
          <a:chExt cx="0" cy="0"/>
        </a:xfrm>
      </p:grpSpPr>
      <p:sp>
        <p:nvSpPr>
          <p:cNvPr id="7" name="Rectangle 6"/>
          <p:cNvSpPr/>
          <p:nvPr/>
        </p:nvSpPr>
        <p:spPr>
          <a:xfrm>
            <a:off x="0" y="5971117"/>
            <a:ext cx="9144000" cy="88688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9525" y="6070600"/>
            <a:ext cx="2295525" cy="696384"/>
          </a:xfrm>
          <a:prstGeom prst="rect">
            <a:avLst/>
          </a:prstGeom>
          <a:solidFill>
            <a:srgbClr val="D8001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Rectangle 8"/>
          <p:cNvSpPr/>
          <p:nvPr/>
        </p:nvSpPr>
        <p:spPr>
          <a:xfrm>
            <a:off x="2371726"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pic>
        <p:nvPicPr>
          <p:cNvPr id="10" name="Picture 16" descr="Save_Logo_rgb.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391411" y="6252641"/>
            <a:ext cx="1503363" cy="39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1"/>
          <p:cNvSpPr>
            <a:spLocks noGrp="1"/>
          </p:cNvSpPr>
          <p:nvPr>
            <p:ph type="title"/>
          </p:nvPr>
        </p:nvSpPr>
        <p:spPr>
          <a:xfrm>
            <a:off x="990600" y="2311400"/>
            <a:ext cx="7848600" cy="2717800"/>
          </a:xfrm>
        </p:spPr>
        <p:txBody>
          <a:bodyPr rtlCol="0"/>
          <a:lstStyle>
            <a:lvl1pPr algn="r">
              <a:defRPr sz="3600" b="0" i="0" cap="all" spc="600" baseline="0">
                <a:latin typeface="Gill Sans MT"/>
                <a:cs typeface="Gill Sans MT"/>
              </a:defRPr>
            </a:lvl1pPr>
            <a:extLst/>
          </a:lstStyle>
          <a:p>
            <a:r>
              <a:rPr lang="en-US"/>
              <a:t>Click to edit Master title style</a:t>
            </a:r>
            <a:endParaRPr lang="en-US" dirty="0"/>
          </a:p>
        </p:txBody>
      </p:sp>
      <p:sp>
        <p:nvSpPr>
          <p:cNvPr id="20" name="Text Placeholder 19"/>
          <p:cNvSpPr>
            <a:spLocks noGrp="1"/>
          </p:cNvSpPr>
          <p:nvPr>
            <p:ph type="body" sz="quarter" idx="10"/>
          </p:nvPr>
        </p:nvSpPr>
        <p:spPr>
          <a:xfrm>
            <a:off x="990600" y="5054600"/>
            <a:ext cx="7848600" cy="711200"/>
          </a:xfrm>
        </p:spPr>
        <p:txBody>
          <a:bodyPr>
            <a:normAutofit/>
          </a:bodyPr>
          <a:lstStyle>
            <a:lvl1pPr algn="r">
              <a:buNone/>
              <a:defRPr sz="1400" b="0" i="1">
                <a:solidFill>
                  <a:schemeClr val="tx1"/>
                </a:solidFill>
              </a:defRPr>
            </a:lvl1pPr>
            <a:lvl2pPr algn="r">
              <a:buNone/>
              <a:defRPr/>
            </a:lvl2pPr>
            <a:lvl3pPr algn="r">
              <a:buNone/>
              <a:defRPr/>
            </a:lvl3pPr>
            <a:lvl4pPr algn="r">
              <a:buNone/>
              <a:defRPr/>
            </a:lvl4pPr>
            <a:lvl5pPr algn="r">
              <a:buNone/>
              <a:defRPr/>
            </a:lvl5pPr>
          </a:lstStyle>
          <a:p>
            <a:pPr lvl="0"/>
            <a:r>
              <a:rPr lang="en-US"/>
              <a:t>Click to edit Master text styles</a:t>
            </a:r>
          </a:p>
        </p:txBody>
      </p:sp>
      <p:sp>
        <p:nvSpPr>
          <p:cNvPr id="22" name="Picture Placeholder 21"/>
          <p:cNvSpPr>
            <a:spLocks noGrp="1"/>
          </p:cNvSpPr>
          <p:nvPr>
            <p:ph type="pic" sz="quarter" idx="11"/>
          </p:nvPr>
        </p:nvSpPr>
        <p:spPr>
          <a:xfrm>
            <a:off x="182880" y="279400"/>
            <a:ext cx="2834640" cy="3048000"/>
          </a:xfrm>
        </p:spPr>
        <p:txBody>
          <a:bodyPr>
            <a:normAutofit/>
          </a:bodyPr>
          <a:lstStyle>
            <a:lvl1pPr>
              <a:defRPr/>
            </a:lvl1pPr>
            <a:lvl2pPr>
              <a:defRPr/>
            </a:lvl2pPr>
            <a:lvl3pPr>
              <a:defRPr/>
            </a:lvl3pPr>
            <a:lvl4pPr>
              <a:defRPr/>
            </a:lvl4pPr>
          </a:lstStyle>
          <a:p>
            <a:pPr lvl="0"/>
            <a:r>
              <a:rPr lang="en-US" noProof="0"/>
              <a:t>Click icon to add picture</a:t>
            </a:r>
            <a:endParaRPr lang="en-US" noProof="0" dirty="0"/>
          </a:p>
        </p:txBody>
      </p:sp>
      <p:sp>
        <p:nvSpPr>
          <p:cNvPr id="23" name="Picture Placeholder 21"/>
          <p:cNvSpPr>
            <a:spLocks noGrp="1"/>
          </p:cNvSpPr>
          <p:nvPr>
            <p:ph type="pic" sz="quarter" idx="12"/>
          </p:nvPr>
        </p:nvSpPr>
        <p:spPr>
          <a:xfrm>
            <a:off x="3139440" y="279400"/>
            <a:ext cx="2834640" cy="3048000"/>
          </a:xfrm>
        </p:spPr>
        <p:txBody>
          <a:bodyPr>
            <a:normAutofit/>
          </a:bodyPr>
          <a:lstStyle>
            <a:lvl1pPr>
              <a:defRPr/>
            </a:lvl1pPr>
            <a:lvl2pPr marL="366713" indent="0">
              <a:buNone/>
              <a:defRPr/>
            </a:lvl2pPr>
            <a:lvl3pPr marL="685800" indent="0">
              <a:buNone/>
              <a:defRPr/>
            </a:lvl3pPr>
          </a:lstStyle>
          <a:p>
            <a:pPr lvl="0"/>
            <a:r>
              <a:rPr lang="en-US" noProof="0"/>
              <a:t>Click icon to add picture</a:t>
            </a:r>
            <a:endParaRPr lang="en-US" noProof="0" dirty="0"/>
          </a:p>
        </p:txBody>
      </p:sp>
      <p:sp>
        <p:nvSpPr>
          <p:cNvPr id="24" name="Picture Placeholder 21"/>
          <p:cNvSpPr>
            <a:spLocks noGrp="1"/>
          </p:cNvSpPr>
          <p:nvPr>
            <p:ph type="pic" sz="quarter" idx="13"/>
          </p:nvPr>
        </p:nvSpPr>
        <p:spPr>
          <a:xfrm>
            <a:off x="6096000" y="279400"/>
            <a:ext cx="2834640" cy="3048000"/>
          </a:xfrm>
        </p:spPr>
        <p:txBody>
          <a:bodyPr>
            <a:normAutofit/>
          </a:bodyPr>
          <a:lstStyle/>
          <a:p>
            <a:pPr lvl="0"/>
            <a:r>
              <a:rPr lang="en-US" noProof="0"/>
              <a:t>Click icon to add picture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479992" y="6272388"/>
            <a:ext cx="2408097" cy="356321"/>
          </a:xfrm>
          <a:prstGeom prst="rect">
            <a:avLst/>
          </a:prstGeom>
        </p:spPr>
      </p:pic>
    </p:spTree>
    <p:extLst>
      <p:ext uri="{BB962C8B-B14F-4D97-AF65-F5344CB8AC3E}">
        <p14:creationId xmlns:p14="http://schemas.microsoft.com/office/powerpoint/2010/main" val="1817495511"/>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Col_NumberedList">
    <p:spTree>
      <p:nvGrpSpPr>
        <p:cNvPr id="1" name=""/>
        <p:cNvGrpSpPr/>
        <p:nvPr/>
      </p:nvGrpSpPr>
      <p:grpSpPr>
        <a:xfrm>
          <a:off x="0" y="0"/>
          <a:ext cx="0" cy="0"/>
          <a:chOff x="0" y="0"/>
          <a:chExt cx="0" cy="0"/>
        </a:xfrm>
      </p:grpSpPr>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a:t>Click to edit Master title style</a:t>
            </a:r>
            <a:endParaRPr lang="en-US" dirty="0"/>
          </a:p>
        </p:txBody>
      </p:sp>
      <p:sp>
        <p:nvSpPr>
          <p:cNvPr id="7" name="Rectangle 6"/>
          <p:cNvSpPr>
            <a:spLocks noGrp="1"/>
          </p:cNvSpPr>
          <p:nvPr>
            <p:ph sz="quarter" idx="13"/>
          </p:nvPr>
        </p:nvSpPr>
        <p:spPr>
          <a:xfrm>
            <a:off x="495300" y="1865376"/>
            <a:ext cx="8064500" cy="3218688"/>
          </a:xfrm>
        </p:spPr>
        <p:txBody>
          <a:bodyPr/>
          <a:lstStyle>
            <a:lvl1pPr>
              <a:spcBef>
                <a:spcPts val="700"/>
              </a:spcBef>
              <a:buSzPct val="60000"/>
              <a:defRPr sz="1800"/>
            </a:lvl1pPr>
            <a:lvl2pPr>
              <a:buSzPct val="100000"/>
              <a:buNone/>
              <a:defRPr lang="en-US" sz="1600" b="1" kern="1200" dirty="0" smtClean="0">
                <a:solidFill>
                  <a:schemeClr val="tx1"/>
                </a:solidFill>
                <a:latin typeface="Gill Sans MT"/>
                <a:ea typeface="+mn-ea"/>
                <a:cs typeface="Gill Sans MT"/>
              </a:defRPr>
            </a:lvl2pPr>
            <a:lvl3pPr marL="914400" marR="0" indent="-228600" algn="l" defTabSz="914400" rtl="0" eaLnBrk="1" fontAlgn="auto" latinLnBrk="0" hangingPunct="1">
              <a:lnSpc>
                <a:spcPct val="100000"/>
              </a:lnSpc>
              <a:spcBef>
                <a:spcPts val="500"/>
              </a:spcBef>
              <a:spcAft>
                <a:spcPts val="0"/>
              </a:spcAft>
              <a:buClr>
                <a:srgbClr val="D80021"/>
              </a:buClr>
              <a:buSzPct val="55000"/>
              <a:buFont typeface="Wingdings"/>
              <a:buChar char=""/>
              <a:tabLst/>
              <a:defRPr lang="en-US" sz="1400" kern="1200" dirty="0" smtClean="0">
                <a:solidFill>
                  <a:schemeClr val="tx1"/>
                </a:solidFill>
                <a:latin typeface="+mn-lt"/>
                <a:ea typeface="+mn-ea"/>
                <a:cs typeface="+mn-cs"/>
              </a:defRPr>
            </a:lvl3pPr>
            <a:lvl4pPr>
              <a:buClr>
                <a:srgbClr val="718399"/>
              </a:buClr>
              <a:buSzPct val="40000"/>
              <a:defRPr sz="1200"/>
            </a:lvl4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91010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Column Layout">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95300" y="1865376"/>
            <a:ext cx="8064500" cy="3494024"/>
          </a:xfrm>
        </p:spPr>
        <p:txBody>
          <a:bodyPr numCol="2"/>
          <a:lstStyle>
            <a:lvl1pPr marL="320040" indent="-320040" algn="l" rtl="0" eaLnBrk="1" latinLnBrk="0" hangingPunct="1">
              <a:spcBef>
                <a:spcPts val="500"/>
              </a:spcBef>
              <a:buClr>
                <a:schemeClr val="accent2"/>
              </a:buClr>
              <a:buSzPct val="60000"/>
              <a:buFont typeface="Wingdings"/>
              <a:buChar char=""/>
              <a:defRPr/>
            </a:lvl1pPr>
            <a:lvl2pPr marL="640080" indent="-274320" algn="l" rtl="0" eaLnBrk="1" latinLnBrk="0" hangingPunct="1">
              <a:spcBef>
                <a:spcPts val="500"/>
              </a:spcBef>
              <a:buClr>
                <a:srgbClr val="D80021"/>
              </a:buClr>
              <a:buSzPct val="50000"/>
              <a:buFont typeface="Wingdings"/>
              <a:buChar char=""/>
              <a:defRPr lang="en-US" sz="1600" kern="1200" dirty="0" smtClean="0">
                <a:solidFill>
                  <a:schemeClr val="tx1"/>
                </a:solidFill>
                <a:latin typeface="+mn-lt"/>
                <a:ea typeface="+mn-ea"/>
                <a:cs typeface="+mn-cs"/>
              </a:defRPr>
            </a:lvl2pPr>
            <a:lvl3pPr>
              <a:buClr>
                <a:schemeClr val="accent2"/>
              </a:buClr>
              <a:buSzPct val="45000"/>
              <a:defRPr lang="en-US" sz="1400" kern="1200" dirty="0" smtClean="0">
                <a:solidFill>
                  <a:schemeClr val="tx1"/>
                </a:solidFill>
                <a:latin typeface="+mn-lt"/>
                <a:ea typeface="+mn-ea"/>
                <a:cs typeface="+mn-cs"/>
              </a:defRPr>
            </a:lvl3pPr>
            <a:lvl4pPr marL="1371600" indent="-228600" algn="l" rtl="0" eaLnBrk="1" latinLnBrk="0" hangingPunct="1">
              <a:spcBef>
                <a:spcPts val="500"/>
              </a:spcBef>
              <a:buClr>
                <a:srgbClr val="D80021"/>
              </a:buClr>
              <a:buSzPct val="40000"/>
              <a:buFont typeface="Wingdings"/>
              <a:buChar char=""/>
              <a:defRPr sz="1200"/>
            </a:lvl4pPr>
            <a:lvl5pPr>
              <a:defRPr lang="en-US" sz="1000" kern="1200" dirty="0" smtClean="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
          <p:cNvSpPr>
            <a:spLocks noGrp="1"/>
          </p:cNvSpPr>
          <p:nvPr>
            <p:ph type="title"/>
          </p:nvPr>
        </p:nvSpPr>
        <p:spPr>
          <a:xfrm>
            <a:off x="482600" y="373653"/>
            <a:ext cx="8077200" cy="820147"/>
          </a:xfrm>
        </p:spPr>
        <p:txBody>
          <a:bodyPr>
            <a:noAutofit/>
          </a:bodyPr>
          <a:lstStyle>
            <a:lvl1pPr>
              <a:defRPr sz="3200"/>
            </a:lvl1pPr>
            <a:extLst/>
          </a:lstStyle>
          <a:p>
            <a:r>
              <a:rPr lang="en-US"/>
              <a:t>Click to edit Master title style</a:t>
            </a:r>
            <a:endParaRPr lang="en-US" dirty="0"/>
          </a:p>
        </p:txBody>
      </p:sp>
    </p:spTree>
    <p:extLst>
      <p:ext uri="{BB962C8B-B14F-4D97-AF65-F5344CB8AC3E}">
        <p14:creationId xmlns:p14="http://schemas.microsoft.com/office/powerpoint/2010/main" val="10846916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ColText_RtPhoto">
    <p:spTree>
      <p:nvGrpSpPr>
        <p:cNvPr id="1" name=""/>
        <p:cNvGrpSpPr/>
        <p:nvPr/>
      </p:nvGrpSpPr>
      <p:grpSpPr>
        <a:xfrm>
          <a:off x="0" y="0"/>
          <a:ext cx="0" cy="0"/>
          <a:chOff x="0" y="0"/>
          <a:chExt cx="0" cy="0"/>
        </a:xfrm>
      </p:grpSpPr>
      <p:sp>
        <p:nvSpPr>
          <p:cNvPr id="7" name="Rectangle 6"/>
          <p:cNvSpPr>
            <a:spLocks noGrp="1"/>
          </p:cNvSpPr>
          <p:nvPr>
            <p:ph sz="quarter" idx="13"/>
          </p:nvPr>
        </p:nvSpPr>
        <p:spPr>
          <a:xfrm>
            <a:off x="495300" y="1865376"/>
            <a:ext cx="3657600" cy="3962400"/>
          </a:xfrm>
        </p:spPr>
        <p:txBody>
          <a:bodyPr/>
          <a:lstStyle>
            <a:lvl1pPr marL="320040" indent="-320040">
              <a:defRPr sz="1800"/>
            </a:lvl1pPr>
            <a:lvl2pPr>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defRPr sz="1200"/>
            </a:lvl4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a:t>Click to edit Master title style</a:t>
            </a:r>
            <a:endParaRPr lang="en-US" dirty="0"/>
          </a:p>
        </p:txBody>
      </p:sp>
      <p:sp>
        <p:nvSpPr>
          <p:cNvPr id="6" name="Picture Placeholder 5"/>
          <p:cNvSpPr>
            <a:spLocks noGrp="1"/>
          </p:cNvSpPr>
          <p:nvPr>
            <p:ph type="pic" sz="quarter" idx="14"/>
          </p:nvPr>
        </p:nvSpPr>
        <p:spPr>
          <a:xfrm>
            <a:off x="4635500" y="1865376"/>
            <a:ext cx="3924300" cy="3962400"/>
          </a:xfrm>
        </p:spPr>
        <p:txBody>
          <a:bodyPr>
            <a:normAutofit/>
          </a:bodyPr>
          <a:lstStyle>
            <a:lvl1pPr>
              <a:defRPr/>
            </a:lvl1pPr>
            <a:lvl2pPr>
              <a:defRPr/>
            </a:lvl2pPr>
            <a:lvl3pPr>
              <a:defRPr/>
            </a:lvl3pPr>
            <a:lvl4pPr>
              <a:defRPr/>
            </a:lvl4pPr>
          </a:lstStyle>
          <a:p>
            <a:pPr lvl="0"/>
            <a:r>
              <a:rPr lang="en-US" noProof="0"/>
              <a:t>Click icon to add picture</a:t>
            </a:r>
            <a:endParaRPr lang="en-US" noProof="0" dirty="0"/>
          </a:p>
        </p:txBody>
      </p:sp>
    </p:spTree>
    <p:extLst>
      <p:ext uri="{BB962C8B-B14F-4D97-AF65-F5344CB8AC3E}">
        <p14:creationId xmlns:p14="http://schemas.microsoft.com/office/powerpoint/2010/main" val="1805921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4CD5F3-6A13-4121-A4D5-A5B5517041FA}" type="datetimeFigureOut">
              <a:rPr lang="en-US" smtClean="0"/>
              <a:t>8/29/2017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3AE74-7639-4CAF-966C-C5002CFAAE7A}" type="slidenum">
              <a:rPr lang="en-US" smtClean="0"/>
              <a:t>‹#›</a:t>
            </a:fld>
            <a:endParaRPr lang="en-US"/>
          </a:p>
        </p:txBody>
      </p:sp>
    </p:spTree>
    <p:extLst>
      <p:ext uri="{BB962C8B-B14F-4D97-AF65-F5344CB8AC3E}">
        <p14:creationId xmlns:p14="http://schemas.microsoft.com/office/powerpoint/2010/main" val="3701694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ColText_LftPhoto">
    <p:spTree>
      <p:nvGrpSpPr>
        <p:cNvPr id="1" name=""/>
        <p:cNvGrpSpPr/>
        <p:nvPr/>
      </p:nvGrpSpPr>
      <p:grpSpPr>
        <a:xfrm>
          <a:off x="0" y="0"/>
          <a:ext cx="0" cy="0"/>
          <a:chOff x="0" y="0"/>
          <a:chExt cx="0" cy="0"/>
        </a:xfrm>
      </p:grpSpPr>
      <p:sp>
        <p:nvSpPr>
          <p:cNvPr id="7" name="Rectangle 6"/>
          <p:cNvSpPr>
            <a:spLocks noGrp="1"/>
          </p:cNvSpPr>
          <p:nvPr>
            <p:ph sz="quarter" idx="13"/>
          </p:nvPr>
        </p:nvSpPr>
        <p:spPr>
          <a:xfrm>
            <a:off x="4838700" y="1865376"/>
            <a:ext cx="3721100" cy="3962400"/>
          </a:xfrm>
        </p:spPr>
        <p:txBody>
          <a:bodyPr/>
          <a:lstStyle>
            <a:lvl1pPr>
              <a:defRPr sz="1800"/>
            </a:lvl1pPr>
            <a:lvl2pPr>
              <a:buSzPct val="55000"/>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defRPr sz="1200"/>
            </a:lvl4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a:t>Click to edit Master title style</a:t>
            </a:r>
            <a:endParaRPr lang="en-US" dirty="0"/>
          </a:p>
        </p:txBody>
      </p:sp>
      <p:sp>
        <p:nvSpPr>
          <p:cNvPr id="6" name="Picture Placeholder 5"/>
          <p:cNvSpPr>
            <a:spLocks noGrp="1"/>
          </p:cNvSpPr>
          <p:nvPr>
            <p:ph type="pic" sz="quarter" idx="14"/>
          </p:nvPr>
        </p:nvSpPr>
        <p:spPr>
          <a:xfrm>
            <a:off x="491998" y="1865376"/>
            <a:ext cx="3908552" cy="3962400"/>
          </a:xfrm>
        </p:spPr>
        <p:txBody>
          <a:bodyPr>
            <a:normAutofit/>
          </a:bodyPr>
          <a:lstStyle>
            <a:lvl1pPr marL="319088" indent="-319088">
              <a:buSzPct val="70000"/>
              <a:buFont typeface="Wingdings" charset="2"/>
              <a:buChar char=""/>
              <a:defRPr/>
            </a:lvl1pPr>
            <a:lvl2pPr>
              <a:defRPr/>
            </a:lvl2pPr>
            <a:lvl3pPr>
              <a:defRPr/>
            </a:lvl3pPr>
          </a:lstStyle>
          <a:p>
            <a:pPr lvl="0"/>
            <a:r>
              <a:rPr lang="en-US" noProof="0"/>
              <a:t>Click icon to add picture</a:t>
            </a:r>
            <a:endParaRPr lang="en-US" noProof="0" dirty="0"/>
          </a:p>
        </p:txBody>
      </p:sp>
    </p:spTree>
    <p:extLst>
      <p:ext uri="{BB962C8B-B14F-4D97-AF65-F5344CB8AC3E}">
        <p14:creationId xmlns:p14="http://schemas.microsoft.com/office/powerpoint/2010/main" val="38496937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Col_wSubtitle">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85648" y="2621280"/>
            <a:ext cx="8074152" cy="3218688"/>
          </a:xfrm>
        </p:spPr>
        <p:txBody>
          <a:bodyPr numCol="2"/>
          <a:lstStyle>
            <a:lvl1pPr marL="320040" indent="-320040" algn="l" rtl="0" eaLnBrk="1" latinLnBrk="0" hangingPunct="1">
              <a:spcBef>
                <a:spcPts val="500"/>
              </a:spcBef>
              <a:buClr>
                <a:srgbClr val="8D9EB2"/>
              </a:buClr>
              <a:buSzPct val="75000"/>
              <a:buFont typeface="Wingdings"/>
              <a:buChar char=""/>
              <a:defRPr/>
            </a:lvl1pPr>
            <a:lvl2pPr marL="640080" indent="-228600" algn="l" rtl="0" eaLnBrk="1" latinLnBrk="0" hangingPunct="1">
              <a:spcBef>
                <a:spcPts val="500"/>
              </a:spcBef>
              <a:buClr>
                <a:srgbClr val="D80021"/>
              </a:buClr>
              <a:buSzPct val="60000"/>
              <a:buFont typeface="Wingdings"/>
              <a:buChar char=""/>
              <a:defRPr lang="en-US" sz="1600" kern="1200" dirty="0" smtClean="0">
                <a:solidFill>
                  <a:schemeClr val="tx1"/>
                </a:solidFill>
                <a:latin typeface="+mn-lt"/>
                <a:ea typeface="+mn-ea"/>
                <a:cs typeface="+mn-cs"/>
              </a:defRPr>
            </a:lvl2pPr>
            <a:lvl3pPr>
              <a:buSzPct val="45000"/>
              <a:defRPr lang="en-US" sz="1400" kern="1200" dirty="0" smtClean="0">
                <a:solidFill>
                  <a:schemeClr val="tx1"/>
                </a:solidFill>
                <a:latin typeface="+mn-lt"/>
                <a:ea typeface="+mn-ea"/>
                <a:cs typeface="+mn-cs"/>
              </a:defRPr>
            </a:lvl3pPr>
            <a:lvl4pPr marL="1371600" indent="-228600" algn="l" rtl="0" eaLnBrk="1" latinLnBrk="0" hangingPunct="1">
              <a:spcBef>
                <a:spcPts val="500"/>
              </a:spcBef>
              <a:buClr>
                <a:srgbClr val="D80021"/>
              </a:buClr>
              <a:buSzPct val="40000"/>
              <a:buFont typeface="Wingdings"/>
              <a:buChar char=""/>
              <a:defRPr sz="1200"/>
            </a:lvl4pPr>
            <a:lvl5pPr>
              <a:defRPr lang="en-US" sz="1000" kern="1200" dirty="0" smtClean="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
          <p:cNvSpPr>
            <a:spLocks noGrp="1"/>
          </p:cNvSpPr>
          <p:nvPr>
            <p:ph type="title"/>
          </p:nvPr>
        </p:nvSpPr>
        <p:spPr>
          <a:xfrm>
            <a:off x="482600" y="373653"/>
            <a:ext cx="8077200" cy="820147"/>
          </a:xfrm>
        </p:spPr>
        <p:txBody>
          <a:bodyPr>
            <a:noAutofit/>
          </a:bodyPr>
          <a:lstStyle>
            <a:lvl1pPr>
              <a:defRPr sz="3200"/>
            </a:lvl1pPr>
            <a:extLst/>
          </a:lstStyle>
          <a:p>
            <a:r>
              <a:rPr lang="en-US"/>
              <a:t>Click to edit Master title style</a:t>
            </a:r>
            <a:endParaRPr lang="en-US" dirty="0"/>
          </a:p>
        </p:txBody>
      </p:sp>
      <p:sp>
        <p:nvSpPr>
          <p:cNvPr id="7" name="Text Placeholder 6"/>
          <p:cNvSpPr>
            <a:spLocks noGrp="1"/>
          </p:cNvSpPr>
          <p:nvPr>
            <p:ph type="body" sz="quarter" idx="11"/>
          </p:nvPr>
        </p:nvSpPr>
        <p:spPr>
          <a:xfrm>
            <a:off x="498348" y="1865376"/>
            <a:ext cx="8061452" cy="487680"/>
          </a:xfrm>
        </p:spPr>
        <p:txBody>
          <a:bodyPr/>
          <a:lstStyle>
            <a:lvl1pPr>
              <a:buNone/>
              <a:defRPr b="1" baseline="0">
                <a:solidFill>
                  <a:schemeClr val="accent1"/>
                </a:solidFill>
              </a:defRPr>
            </a:lvl1pPr>
            <a:lvl5pPr>
              <a:defRPr/>
            </a:lvl5pPr>
          </a:lstStyle>
          <a:p>
            <a:pPr lvl="0"/>
            <a:r>
              <a:rPr lang="en-US"/>
              <a:t>Click to edit Master text styles</a:t>
            </a:r>
          </a:p>
        </p:txBody>
      </p:sp>
    </p:spTree>
    <p:extLst>
      <p:ext uri="{BB962C8B-B14F-4D97-AF65-F5344CB8AC3E}">
        <p14:creationId xmlns:p14="http://schemas.microsoft.com/office/powerpoint/2010/main" val="22135956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2600" y="381000"/>
            <a:ext cx="8153400" cy="819149"/>
          </a:xfrm>
        </p:spPr>
        <p:txBody>
          <a:bodyPr/>
          <a:lstStyle/>
          <a:p>
            <a:r>
              <a:rPr lang="en-US"/>
              <a:t>Click to edit Master title style</a:t>
            </a:r>
            <a:endParaRPr lang="en-US" dirty="0"/>
          </a:p>
        </p:txBody>
      </p:sp>
    </p:spTree>
    <p:extLst>
      <p:ext uri="{BB962C8B-B14F-4D97-AF65-F5344CB8AC3E}">
        <p14:creationId xmlns:p14="http://schemas.microsoft.com/office/powerpoint/2010/main" val="3048497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3" descr="Save_Logo_rgb.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391411" y="6252641"/>
            <a:ext cx="1503363" cy="39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24129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_Slide">
    <p:spTree>
      <p:nvGrpSpPr>
        <p:cNvPr id="1" name=""/>
        <p:cNvGrpSpPr/>
        <p:nvPr/>
      </p:nvGrpSpPr>
      <p:grpSpPr>
        <a:xfrm>
          <a:off x="0" y="0"/>
          <a:ext cx="0" cy="0"/>
          <a:chOff x="0" y="0"/>
          <a:chExt cx="0" cy="0"/>
        </a:xfrm>
      </p:grpSpPr>
      <p:pic>
        <p:nvPicPr>
          <p:cNvPr id="3" name="Picture 13" descr="STC_logo_whiteRed.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19404" y="2108201"/>
            <a:ext cx="3516313" cy="92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978150" y="3225800"/>
            <a:ext cx="3200400" cy="338554"/>
          </a:xfrm>
          <a:prstGeom prst="rect">
            <a:avLst/>
          </a:prstGeom>
          <a:noFill/>
        </p:spPr>
        <p:txBody>
          <a:bodyPr>
            <a:spAutoFit/>
          </a:bodyPr>
          <a:lstStyle/>
          <a:p>
            <a:pPr algn="ctr">
              <a:defRPr/>
            </a:pPr>
            <a:r>
              <a:rPr lang="en-US" sz="1600" spc="60" dirty="0" err="1">
                <a:solidFill>
                  <a:prstClr val="white"/>
                </a:solidFill>
                <a:ea typeface="MS PGothic" pitchFamily="34" charset="-128"/>
                <a:cs typeface="Gill Sans MT"/>
              </a:rPr>
              <a:t>www.savethechildren.org</a:t>
            </a:r>
            <a:endParaRPr lang="en-US" sz="1600" spc="60" dirty="0">
              <a:solidFill>
                <a:prstClr val="white"/>
              </a:solidFill>
              <a:ea typeface="MS PGothic" pitchFamily="34" charset="-128"/>
              <a:cs typeface="Gill Sans MT"/>
            </a:endParaRPr>
          </a:p>
        </p:txBody>
      </p:sp>
      <p:sp>
        <p:nvSpPr>
          <p:cNvPr id="6" name="Text Placeholder 5"/>
          <p:cNvSpPr>
            <a:spLocks noGrp="1"/>
          </p:cNvSpPr>
          <p:nvPr>
            <p:ph type="body" sz="quarter" idx="10"/>
          </p:nvPr>
        </p:nvSpPr>
        <p:spPr>
          <a:xfrm>
            <a:off x="2405960" y="4648200"/>
            <a:ext cx="4343400" cy="609600"/>
          </a:xfrm>
        </p:spPr>
        <p:txBody>
          <a:bodyPr>
            <a:normAutofit/>
          </a:bodyPr>
          <a:lstStyle>
            <a:lvl1pPr algn="ctr">
              <a:buNone/>
              <a:defRPr sz="1600" baseline="0"/>
            </a:lvl1pPr>
          </a:lstStyle>
          <a:p>
            <a:pPr lvl="0"/>
            <a:r>
              <a:rPr lang="en-US"/>
              <a:t>Click to edit Master text styles</a:t>
            </a:r>
          </a:p>
        </p:txBody>
      </p:sp>
    </p:spTree>
    <p:extLst>
      <p:ext uri="{BB962C8B-B14F-4D97-AF65-F5344CB8AC3E}">
        <p14:creationId xmlns:p14="http://schemas.microsoft.com/office/powerpoint/2010/main" val="2445907450"/>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Column_Subtitle">
    <p:spTree>
      <p:nvGrpSpPr>
        <p:cNvPr id="1" name=""/>
        <p:cNvGrpSpPr/>
        <p:nvPr/>
      </p:nvGrpSpPr>
      <p:grpSpPr>
        <a:xfrm>
          <a:off x="0" y="0"/>
          <a:ext cx="0" cy="0"/>
          <a:chOff x="0" y="0"/>
          <a:chExt cx="0" cy="0"/>
        </a:xfrm>
      </p:grpSpPr>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a:t>Click to edit Master title style</a:t>
            </a:r>
            <a:endParaRPr lang="en-US" dirty="0"/>
          </a:p>
        </p:txBody>
      </p:sp>
      <p:sp>
        <p:nvSpPr>
          <p:cNvPr id="7" name="Rectangle 6"/>
          <p:cNvSpPr>
            <a:spLocks noGrp="1"/>
          </p:cNvSpPr>
          <p:nvPr>
            <p:ph sz="quarter" idx="13"/>
          </p:nvPr>
        </p:nvSpPr>
        <p:spPr>
          <a:xfrm>
            <a:off x="495300" y="2621280"/>
            <a:ext cx="8064500" cy="3218688"/>
          </a:xfrm>
        </p:spPr>
        <p:txBody>
          <a:bodyPr/>
          <a:lstStyle>
            <a:lvl1pPr>
              <a:defRPr sz="1800"/>
            </a:lvl1pPr>
            <a:lvl2pPr>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buSzPct val="37000"/>
              <a:defRPr sz="1200"/>
            </a:lvl4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495300" y="1865376"/>
            <a:ext cx="8064500" cy="487680"/>
          </a:xfrm>
        </p:spPr>
        <p:txBody>
          <a:bodyPr/>
          <a:lstStyle>
            <a:lvl1pPr>
              <a:buNone/>
              <a:defRPr b="1" baseline="0">
                <a:solidFill>
                  <a:srgbClr val="D50B26"/>
                </a:solidFill>
              </a:defRPr>
            </a:lvl1pPr>
            <a:lvl5pPr>
              <a:defRPr/>
            </a:lvl5pPr>
          </a:lstStyle>
          <a:p>
            <a:pPr lvl="0"/>
            <a:r>
              <a:rPr lang="en-US"/>
              <a:t>Click to edit Master text styles</a:t>
            </a:r>
          </a:p>
        </p:txBody>
      </p:sp>
    </p:spTree>
    <p:extLst>
      <p:ext uri="{BB962C8B-B14F-4D97-AF65-F5344CB8AC3E}">
        <p14:creationId xmlns:p14="http://schemas.microsoft.com/office/powerpoint/2010/main" val="29687227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1Column_Sub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10000">
                <a:solidFill>
                  <a:srgbClr val="000000"/>
                </a:solidFill>
                <a:miter lim="800000"/>
                <a:headEnd/>
                <a:tailEnd/>
              </a14:hiddenLine>
            </a:ext>
          </a:extLst>
        </p:spPr>
        <p:txBody>
          <a:bodyPr anchor="ct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algn="ctr" eaLnBrk="1" fontAlgn="base" hangingPunct="1">
              <a:spcBef>
                <a:spcPct val="0"/>
              </a:spcBef>
              <a:spcAft>
                <a:spcPct val="0"/>
              </a:spcAft>
            </a:pPr>
            <a:r>
              <a:rPr lang="en-US" altLang="en-US" sz="1800">
                <a:solidFill>
                  <a:srgbClr val="FFFFFF"/>
                </a:solidFill>
              </a:rPr>
              <a:t>av</a:t>
            </a:r>
          </a:p>
        </p:txBody>
      </p:sp>
      <p:sp>
        <p:nvSpPr>
          <p:cNvPr id="6" name="Rectangle 5"/>
          <p:cNvSpPr/>
          <p:nvPr/>
        </p:nvSpPr>
        <p:spPr>
          <a:xfrm>
            <a:off x="0" y="1295400"/>
            <a:ext cx="533400" cy="228600"/>
          </a:xfrm>
          <a:prstGeom prst="rect">
            <a:avLst/>
          </a:prstGeom>
          <a:solidFill>
            <a:srgbClr val="71839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718399"/>
              </a:solidFill>
            </a:endParaRPr>
          </a:p>
        </p:txBody>
      </p:sp>
      <p:sp>
        <p:nvSpPr>
          <p:cNvPr id="8" name="Rectangle 7"/>
          <p:cNvSpPr/>
          <p:nvPr/>
        </p:nvSpPr>
        <p:spPr>
          <a:xfrm>
            <a:off x="603250" y="1295400"/>
            <a:ext cx="8553450" cy="228600"/>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9" name="Straight Connector 8"/>
          <p:cNvCxnSpPr/>
          <p:nvPr/>
        </p:nvCxnSpPr>
        <p:spPr>
          <a:xfrm>
            <a:off x="0" y="6172200"/>
            <a:ext cx="9144000" cy="0"/>
          </a:xfrm>
          <a:prstGeom prst="line">
            <a:avLst/>
          </a:prstGeom>
          <a:ln w="12700" cmpd="sng">
            <a:solidFill>
              <a:srgbClr val="718399"/>
            </a:solidFill>
          </a:ln>
          <a:effectLst/>
        </p:spPr>
        <p:style>
          <a:lnRef idx="2">
            <a:schemeClr val="accent1"/>
          </a:lnRef>
          <a:fillRef idx="0">
            <a:schemeClr val="accent1"/>
          </a:fillRef>
          <a:effectRef idx="1">
            <a:schemeClr val="accent1"/>
          </a:effectRef>
          <a:fontRef idx="minor">
            <a:schemeClr val="tx1"/>
          </a:fontRef>
        </p:style>
      </p:cxnSp>
      <p:pic>
        <p:nvPicPr>
          <p:cNvPr id="10" name="Picture 14" descr="485&amp;k-[Converted].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08775" y="6208713"/>
            <a:ext cx="1962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a:t>Click to edit Master title style</a:t>
            </a:r>
            <a:endParaRPr lang="en-US" dirty="0"/>
          </a:p>
        </p:txBody>
      </p:sp>
      <p:sp>
        <p:nvSpPr>
          <p:cNvPr id="7" name="Rectangle 6"/>
          <p:cNvSpPr>
            <a:spLocks noGrp="1"/>
          </p:cNvSpPr>
          <p:nvPr>
            <p:ph sz="quarter" idx="13"/>
          </p:nvPr>
        </p:nvSpPr>
        <p:spPr>
          <a:xfrm>
            <a:off x="495300" y="2621280"/>
            <a:ext cx="8064500" cy="3218688"/>
          </a:xfrm>
        </p:spPr>
        <p:txBody>
          <a:bodyPr/>
          <a:lstStyle>
            <a:lvl1pPr>
              <a:defRPr sz="1800"/>
            </a:lvl1pPr>
            <a:lvl2pPr>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buSzPct val="37000"/>
              <a:defRPr sz="1200"/>
            </a:lvl4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495300" y="1865376"/>
            <a:ext cx="8064500" cy="487680"/>
          </a:xfrm>
        </p:spPr>
        <p:txBody>
          <a:bodyPr/>
          <a:lstStyle>
            <a:lvl1pPr>
              <a:buNone/>
              <a:defRPr b="1" baseline="0">
                <a:solidFill>
                  <a:srgbClr val="D50B26"/>
                </a:solidFill>
              </a:defRPr>
            </a:lvl1pPr>
            <a:lvl5pPr>
              <a:defRPr/>
            </a:lvl5pPr>
          </a:lstStyle>
          <a:p>
            <a:pPr lvl="0"/>
            <a:r>
              <a:rPr lang="en-US"/>
              <a:t>Click to edit Master text styles</a:t>
            </a:r>
          </a:p>
        </p:txBody>
      </p:sp>
      <p:pic>
        <p:nvPicPr>
          <p:cNvPr id="11" name="Picture 2"/>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438411" y="6356346"/>
            <a:ext cx="2862089" cy="317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769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Slide (Asian Chi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9525" y="6070600"/>
            <a:ext cx="2295525" cy="696913"/>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3" descr="485&amp;k-[Converted].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08775" y="6208713"/>
            <a:ext cx="1962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Grp="1"/>
          </p:cNvSpPr>
          <p:nvPr>
            <p:ph type="title"/>
          </p:nvPr>
        </p:nvSpPr>
        <p:spPr>
          <a:xfrm>
            <a:off x="879190" y="2311400"/>
            <a:ext cx="7848600" cy="2717800"/>
          </a:xfrm>
        </p:spPr>
        <p:txBody>
          <a:bodyPr rtlCol="0"/>
          <a:lstStyle>
            <a:lvl1pPr algn="r">
              <a:defRPr sz="3600" b="0" i="0" cap="all" spc="600" baseline="0">
                <a:latin typeface="Gill Sans MT"/>
                <a:cs typeface="Gill Sans MT"/>
              </a:defRPr>
            </a:lvl1pPr>
            <a:extLst/>
          </a:lstStyle>
          <a:p>
            <a:r>
              <a:rPr lang="en-US"/>
              <a:t>Click to edit Master title style</a:t>
            </a:r>
            <a:endParaRPr lang="en-US" dirty="0"/>
          </a:p>
        </p:txBody>
      </p:sp>
      <p:sp>
        <p:nvSpPr>
          <p:cNvPr id="13" name="Text Placeholder 19"/>
          <p:cNvSpPr>
            <a:spLocks noGrp="1"/>
          </p:cNvSpPr>
          <p:nvPr>
            <p:ph type="body" sz="quarter" idx="10"/>
          </p:nvPr>
        </p:nvSpPr>
        <p:spPr>
          <a:xfrm>
            <a:off x="812344" y="5054600"/>
            <a:ext cx="7848600" cy="711200"/>
          </a:xfrm>
        </p:spPr>
        <p:txBody>
          <a:bodyPr>
            <a:normAutofit/>
          </a:bodyPr>
          <a:lstStyle>
            <a:lvl1pPr algn="r">
              <a:buNone/>
              <a:defRPr sz="1400" b="0" i="1"/>
            </a:lvl1pPr>
            <a:lvl2pPr algn="r">
              <a:buNone/>
              <a:defRPr/>
            </a:lvl2pPr>
            <a:lvl3pPr algn="r">
              <a:buNone/>
              <a:defRPr/>
            </a:lvl3pPr>
            <a:lvl4pPr algn="r">
              <a:buNone/>
              <a:defRPr/>
            </a:lvl4pPr>
            <a:lvl5pPr algn="r">
              <a:buNone/>
              <a:defRPr/>
            </a:lvl5pPr>
          </a:lstStyle>
          <a:p>
            <a:pPr lvl="0"/>
            <a:r>
              <a:rPr lang="en-US"/>
              <a:t>Click to edit Master text styles</a:t>
            </a:r>
          </a:p>
        </p:txBody>
      </p:sp>
    </p:spTree>
    <p:extLst>
      <p:ext uri="{BB962C8B-B14F-4D97-AF65-F5344CB8AC3E}">
        <p14:creationId xmlns:p14="http://schemas.microsoft.com/office/powerpoint/2010/main" val="3597096152"/>
      </p:ext>
    </p:extLst>
  </p:cSld>
  <p:clrMapOvr>
    <a:overrideClrMapping bg1="dk1" tx1="lt1" bg2="dk2" tx2="lt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Title Slide (African Chi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9525" y="6070600"/>
            <a:ext cx="2295525" cy="696913"/>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3" descr="485&amp;k-[Converted].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08775" y="6208713"/>
            <a:ext cx="1962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Grp="1"/>
          </p:cNvSpPr>
          <p:nvPr>
            <p:ph type="title"/>
          </p:nvPr>
        </p:nvSpPr>
        <p:spPr>
          <a:xfrm>
            <a:off x="879190" y="2311400"/>
            <a:ext cx="7848600" cy="2717800"/>
          </a:xfrm>
        </p:spPr>
        <p:txBody>
          <a:bodyPr rtlCol="0"/>
          <a:lstStyle>
            <a:lvl1pPr algn="r">
              <a:defRPr sz="3600" b="0" i="0" cap="all" spc="600" baseline="0">
                <a:latin typeface="Gill Sans MT"/>
                <a:cs typeface="Gill Sans MT"/>
              </a:defRPr>
            </a:lvl1pPr>
            <a:extLst/>
          </a:lstStyle>
          <a:p>
            <a:r>
              <a:rPr lang="en-US"/>
              <a:t>Click to edit Master title style</a:t>
            </a:r>
            <a:endParaRPr lang="en-US" dirty="0"/>
          </a:p>
        </p:txBody>
      </p:sp>
      <p:sp>
        <p:nvSpPr>
          <p:cNvPr id="13" name="Text Placeholder 19"/>
          <p:cNvSpPr>
            <a:spLocks noGrp="1"/>
          </p:cNvSpPr>
          <p:nvPr>
            <p:ph type="body" sz="quarter" idx="10"/>
          </p:nvPr>
        </p:nvSpPr>
        <p:spPr>
          <a:xfrm>
            <a:off x="790062" y="5054600"/>
            <a:ext cx="7848600" cy="711200"/>
          </a:xfrm>
        </p:spPr>
        <p:txBody>
          <a:bodyPr>
            <a:normAutofit/>
          </a:bodyPr>
          <a:lstStyle>
            <a:lvl1pPr algn="r">
              <a:buNone/>
              <a:defRPr sz="1400" b="0" i="1"/>
            </a:lvl1pPr>
            <a:lvl2pPr algn="r">
              <a:buNone/>
              <a:defRPr/>
            </a:lvl2pPr>
            <a:lvl3pPr algn="r">
              <a:buNone/>
              <a:defRPr/>
            </a:lvl3pPr>
            <a:lvl4pPr algn="r">
              <a:buNone/>
              <a:defRPr/>
            </a:lvl4pPr>
            <a:lvl5pPr algn="r">
              <a:buNone/>
              <a:defRPr/>
            </a:lvl5pPr>
          </a:lstStyle>
          <a:p>
            <a:pPr lvl="0"/>
            <a:r>
              <a:rPr lang="en-US"/>
              <a:t>Click to edit Master text styles</a:t>
            </a:r>
          </a:p>
        </p:txBody>
      </p:sp>
    </p:spTree>
    <p:extLst>
      <p:ext uri="{BB962C8B-B14F-4D97-AF65-F5344CB8AC3E}">
        <p14:creationId xmlns:p14="http://schemas.microsoft.com/office/powerpoint/2010/main" val="2041959634"/>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2_Title Slide (US Chi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9525" y="6070600"/>
            <a:ext cx="2295525" cy="696913"/>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3" descr="485&amp;k-[Converted].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08775" y="6208713"/>
            <a:ext cx="1962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Grp="1"/>
          </p:cNvSpPr>
          <p:nvPr>
            <p:ph type="title"/>
          </p:nvPr>
        </p:nvSpPr>
        <p:spPr>
          <a:xfrm>
            <a:off x="1603598" y="2311400"/>
            <a:ext cx="7135091" cy="2717800"/>
          </a:xfrm>
        </p:spPr>
        <p:txBody>
          <a:bodyPr rtlCol="0"/>
          <a:lstStyle>
            <a:lvl1pPr algn="r">
              <a:defRPr sz="3600" b="0" i="0" cap="all" spc="600" baseline="0">
                <a:latin typeface="Gill Sans MT"/>
                <a:cs typeface="Gill Sans MT"/>
              </a:defRPr>
            </a:lvl1pPr>
            <a:extLst/>
          </a:lstStyle>
          <a:p>
            <a:r>
              <a:rPr lang="en-US"/>
              <a:t>Click to edit Master title style</a:t>
            </a:r>
            <a:endParaRPr lang="en-US" dirty="0"/>
          </a:p>
        </p:txBody>
      </p:sp>
      <p:sp>
        <p:nvSpPr>
          <p:cNvPr id="13" name="Text Placeholder 19"/>
          <p:cNvSpPr>
            <a:spLocks noGrp="1"/>
          </p:cNvSpPr>
          <p:nvPr>
            <p:ph type="body" sz="quarter" idx="10"/>
          </p:nvPr>
        </p:nvSpPr>
        <p:spPr>
          <a:xfrm>
            <a:off x="1514470" y="5054600"/>
            <a:ext cx="7135091" cy="711200"/>
          </a:xfrm>
        </p:spPr>
        <p:txBody>
          <a:bodyPr>
            <a:normAutofit/>
          </a:bodyPr>
          <a:lstStyle>
            <a:lvl1pPr algn="r">
              <a:buNone/>
              <a:defRPr sz="1400" b="0" i="1"/>
            </a:lvl1pPr>
            <a:lvl2pPr algn="r">
              <a:buNone/>
              <a:defRPr/>
            </a:lvl2pPr>
            <a:lvl3pPr algn="r">
              <a:buNone/>
              <a:defRPr/>
            </a:lvl3pPr>
            <a:lvl4pPr algn="r">
              <a:buNone/>
              <a:defRPr/>
            </a:lvl4pPr>
            <a:lvl5pPr algn="r">
              <a:buNone/>
              <a:defRPr/>
            </a:lvl5pPr>
          </a:lstStyle>
          <a:p>
            <a:pPr lvl="0"/>
            <a:r>
              <a:rPr lang="en-US"/>
              <a:t>Click to edit Master text styles</a:t>
            </a:r>
          </a:p>
        </p:txBody>
      </p:sp>
    </p:spTree>
    <p:extLst>
      <p:ext uri="{BB962C8B-B14F-4D97-AF65-F5344CB8AC3E}">
        <p14:creationId xmlns:p14="http://schemas.microsoft.com/office/powerpoint/2010/main" val="307963438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4CD5F3-6A13-4121-A4D5-A5B5517041FA}"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3AE74-7639-4CAF-966C-C5002CFAAE7A}" type="slidenum">
              <a:rPr lang="en-US" smtClean="0"/>
              <a:t>‹#›</a:t>
            </a:fld>
            <a:endParaRPr lang="en-US"/>
          </a:p>
        </p:txBody>
      </p:sp>
    </p:spTree>
    <p:extLst>
      <p:ext uri="{BB962C8B-B14F-4D97-AF65-F5344CB8AC3E}">
        <p14:creationId xmlns:p14="http://schemas.microsoft.com/office/powerpoint/2010/main" val="31135013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4_Title Slide (US Chi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9525" y="6070600"/>
            <a:ext cx="2295525" cy="696913"/>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3" descr="485&amp;k-[Converted].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08775" y="6208713"/>
            <a:ext cx="1962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Grp="1"/>
          </p:cNvSpPr>
          <p:nvPr>
            <p:ph type="title"/>
          </p:nvPr>
        </p:nvSpPr>
        <p:spPr>
          <a:xfrm>
            <a:off x="990600" y="2311400"/>
            <a:ext cx="7848600" cy="2717800"/>
          </a:xfrm>
        </p:spPr>
        <p:txBody>
          <a:bodyPr rtlCol="0"/>
          <a:lstStyle>
            <a:lvl1pPr algn="r">
              <a:defRPr sz="3600" b="0" i="0" cap="all" spc="600" baseline="0">
                <a:latin typeface="Gill Sans MT"/>
                <a:cs typeface="Gill Sans MT"/>
              </a:defRPr>
            </a:lvl1pPr>
            <a:extLst/>
          </a:lstStyle>
          <a:p>
            <a:r>
              <a:rPr lang="en-US"/>
              <a:t>Click to edit Master title style</a:t>
            </a:r>
            <a:endParaRPr lang="en-US" dirty="0"/>
          </a:p>
        </p:txBody>
      </p:sp>
      <p:sp>
        <p:nvSpPr>
          <p:cNvPr id="13" name="Text Placeholder 19"/>
          <p:cNvSpPr>
            <a:spLocks noGrp="1"/>
          </p:cNvSpPr>
          <p:nvPr>
            <p:ph type="body" sz="quarter" idx="10"/>
          </p:nvPr>
        </p:nvSpPr>
        <p:spPr>
          <a:xfrm>
            <a:off x="990600" y="5054600"/>
            <a:ext cx="7848600" cy="711200"/>
          </a:xfrm>
        </p:spPr>
        <p:txBody>
          <a:bodyPr>
            <a:normAutofit/>
          </a:bodyPr>
          <a:lstStyle>
            <a:lvl1pPr algn="r">
              <a:buNone/>
              <a:defRPr sz="1400" b="0" i="1"/>
            </a:lvl1pPr>
            <a:lvl2pPr algn="r">
              <a:buNone/>
              <a:defRPr/>
            </a:lvl2pPr>
            <a:lvl3pPr algn="r">
              <a:buNone/>
              <a:defRPr/>
            </a:lvl3pPr>
            <a:lvl4pPr algn="r">
              <a:buNone/>
              <a:defRPr/>
            </a:lvl4pPr>
            <a:lvl5pPr algn="r">
              <a:buNone/>
              <a:defRPr/>
            </a:lvl5pPr>
          </a:lstStyle>
          <a:p>
            <a:pPr lvl="0"/>
            <a:r>
              <a:rPr lang="en-US"/>
              <a:t>Click to edit Master text styles</a:t>
            </a:r>
          </a:p>
        </p:txBody>
      </p:sp>
    </p:spTree>
    <p:extLst>
      <p:ext uri="{BB962C8B-B14F-4D97-AF65-F5344CB8AC3E}">
        <p14:creationId xmlns:p14="http://schemas.microsoft.com/office/powerpoint/2010/main" val="3841252955"/>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3_Title Slide (Indian Asian Chi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9525" y="6070600"/>
            <a:ext cx="2295525" cy="696913"/>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3" descr="485&amp;k-[Converted].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08775" y="6208713"/>
            <a:ext cx="1962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Grp="1"/>
          </p:cNvSpPr>
          <p:nvPr>
            <p:ph type="title"/>
          </p:nvPr>
        </p:nvSpPr>
        <p:spPr>
          <a:xfrm>
            <a:off x="990600" y="2311400"/>
            <a:ext cx="7848600" cy="2717800"/>
          </a:xfrm>
        </p:spPr>
        <p:txBody>
          <a:bodyPr rtlCol="0"/>
          <a:lstStyle>
            <a:lvl1pPr algn="r">
              <a:defRPr sz="3600" b="0" i="0" cap="all" spc="600" baseline="0">
                <a:latin typeface="Gill Sans MT"/>
                <a:cs typeface="Gill Sans MT"/>
              </a:defRPr>
            </a:lvl1pPr>
            <a:extLst/>
          </a:lstStyle>
          <a:p>
            <a:r>
              <a:rPr lang="en-US"/>
              <a:t>Click to edit Master title style</a:t>
            </a:r>
            <a:endParaRPr lang="en-US" dirty="0"/>
          </a:p>
        </p:txBody>
      </p:sp>
      <p:sp>
        <p:nvSpPr>
          <p:cNvPr id="13" name="Text Placeholder 19"/>
          <p:cNvSpPr>
            <a:spLocks noGrp="1"/>
          </p:cNvSpPr>
          <p:nvPr>
            <p:ph type="body" sz="quarter" idx="10"/>
          </p:nvPr>
        </p:nvSpPr>
        <p:spPr>
          <a:xfrm>
            <a:off x="990600" y="5054600"/>
            <a:ext cx="7848600" cy="711200"/>
          </a:xfrm>
        </p:spPr>
        <p:txBody>
          <a:bodyPr>
            <a:normAutofit/>
          </a:bodyPr>
          <a:lstStyle>
            <a:lvl1pPr algn="r">
              <a:buNone/>
              <a:defRPr sz="1400" b="0" i="1"/>
            </a:lvl1pPr>
            <a:lvl2pPr algn="r">
              <a:buNone/>
              <a:defRPr/>
            </a:lvl2pPr>
            <a:lvl3pPr algn="r">
              <a:buNone/>
              <a:defRPr/>
            </a:lvl3pPr>
            <a:lvl4pPr algn="r">
              <a:buNone/>
              <a:defRPr/>
            </a:lvl4pPr>
            <a:lvl5pPr algn="r">
              <a:buNone/>
              <a:defRPr/>
            </a:lvl5pPr>
          </a:lstStyle>
          <a:p>
            <a:pPr lvl="0"/>
            <a:r>
              <a:rPr lang="en-US"/>
              <a:t>Click to edit Master text styles</a:t>
            </a:r>
          </a:p>
        </p:txBody>
      </p:sp>
    </p:spTree>
    <p:extLst>
      <p:ext uri="{BB962C8B-B14F-4D97-AF65-F5344CB8AC3E}">
        <p14:creationId xmlns:p14="http://schemas.microsoft.com/office/powerpoint/2010/main" val="2401156078"/>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1_Content Divider Sl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9525" y="6070600"/>
            <a:ext cx="2295525" cy="696913"/>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3" descr="485&amp;k-[Converted].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08775" y="6208713"/>
            <a:ext cx="1962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Grp="1"/>
          </p:cNvSpPr>
          <p:nvPr>
            <p:ph type="title"/>
          </p:nvPr>
        </p:nvSpPr>
        <p:spPr>
          <a:xfrm>
            <a:off x="879190" y="2311400"/>
            <a:ext cx="7848600" cy="2717800"/>
          </a:xfrm>
        </p:spPr>
        <p:txBody>
          <a:bodyPr rtlCol="0"/>
          <a:lstStyle>
            <a:lvl1pPr algn="r">
              <a:defRPr sz="3600" b="0" i="0" cap="all" spc="600" baseline="0">
                <a:solidFill>
                  <a:schemeClr val="bg1"/>
                </a:solidFill>
                <a:latin typeface="Gill Sans MT"/>
                <a:cs typeface="Gill Sans MT"/>
              </a:defRPr>
            </a:lvl1pPr>
            <a:extLst/>
          </a:lstStyle>
          <a:p>
            <a:r>
              <a:rPr lang="en-US"/>
              <a:t>Click to edit Master title style</a:t>
            </a:r>
            <a:endParaRPr lang="en-US" dirty="0"/>
          </a:p>
        </p:txBody>
      </p:sp>
      <p:sp>
        <p:nvSpPr>
          <p:cNvPr id="13" name="Text Placeholder 19"/>
          <p:cNvSpPr>
            <a:spLocks noGrp="1"/>
          </p:cNvSpPr>
          <p:nvPr>
            <p:ph type="body" sz="quarter" idx="10"/>
          </p:nvPr>
        </p:nvSpPr>
        <p:spPr>
          <a:xfrm>
            <a:off x="801203" y="5054600"/>
            <a:ext cx="7848600" cy="711200"/>
          </a:xfrm>
        </p:spPr>
        <p:txBody>
          <a:bodyPr>
            <a:normAutofit/>
          </a:bodyPr>
          <a:lstStyle>
            <a:lvl1pPr algn="r">
              <a:buNone/>
              <a:defRPr sz="1400" b="0" i="1">
                <a:solidFill>
                  <a:schemeClr val="bg1"/>
                </a:solidFill>
              </a:defRPr>
            </a:lvl1pPr>
            <a:lvl2pPr algn="r">
              <a:buNone/>
              <a:defRPr/>
            </a:lvl2pPr>
            <a:lvl3pPr algn="r">
              <a:buNone/>
              <a:defRPr/>
            </a:lvl3pPr>
            <a:lvl4pPr algn="r">
              <a:buNone/>
              <a:defRPr/>
            </a:lvl4pPr>
            <a:lvl5pPr algn="r">
              <a:buNone/>
              <a:defRPr/>
            </a:lvl5pPr>
          </a:lstStyle>
          <a:p>
            <a:pPr lvl="0"/>
            <a:r>
              <a:rPr lang="en-US"/>
              <a:t>Click to edit Master text styles</a:t>
            </a:r>
          </a:p>
        </p:txBody>
      </p:sp>
    </p:spTree>
    <p:extLst>
      <p:ext uri="{BB962C8B-B14F-4D97-AF65-F5344CB8AC3E}">
        <p14:creationId xmlns:p14="http://schemas.microsoft.com/office/powerpoint/2010/main" val="782776618"/>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Alt_Content Divider Slid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9525" y="6070600"/>
            <a:ext cx="2295525" cy="696913"/>
          </a:xfrm>
          <a:prstGeom prst="rect">
            <a:avLst/>
          </a:prstGeom>
          <a:solidFill>
            <a:srgbClr val="D8001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Rectangle 8"/>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pic>
        <p:nvPicPr>
          <p:cNvPr id="10" name="Picture 13" descr="485&amp;k-[Converted].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08775" y="6208713"/>
            <a:ext cx="1962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1"/>
          <p:cNvSpPr>
            <a:spLocks noGrp="1"/>
          </p:cNvSpPr>
          <p:nvPr>
            <p:ph type="title"/>
          </p:nvPr>
        </p:nvSpPr>
        <p:spPr>
          <a:xfrm>
            <a:off x="879190" y="2311400"/>
            <a:ext cx="7848600" cy="2717800"/>
          </a:xfrm>
        </p:spPr>
        <p:txBody>
          <a:bodyPr rtlCol="0"/>
          <a:lstStyle>
            <a:lvl1pPr algn="r">
              <a:defRPr sz="3600" b="0" i="0" cap="all" spc="600" baseline="0">
                <a:latin typeface="Gill Sans MT"/>
                <a:cs typeface="Gill Sans MT"/>
              </a:defRPr>
            </a:lvl1pPr>
            <a:extLst/>
          </a:lstStyle>
          <a:p>
            <a:r>
              <a:rPr lang="en-US"/>
              <a:t>Click to edit Master title style</a:t>
            </a:r>
            <a:endParaRPr lang="en-US" dirty="0"/>
          </a:p>
        </p:txBody>
      </p:sp>
      <p:sp>
        <p:nvSpPr>
          <p:cNvPr id="20" name="Text Placeholder 19"/>
          <p:cNvSpPr>
            <a:spLocks noGrp="1"/>
          </p:cNvSpPr>
          <p:nvPr>
            <p:ph type="body" sz="quarter" idx="10"/>
          </p:nvPr>
        </p:nvSpPr>
        <p:spPr>
          <a:xfrm>
            <a:off x="801203" y="5054600"/>
            <a:ext cx="7848600" cy="711200"/>
          </a:xfrm>
        </p:spPr>
        <p:txBody>
          <a:bodyPr>
            <a:normAutofit/>
          </a:bodyPr>
          <a:lstStyle>
            <a:lvl1pPr algn="r">
              <a:buNone/>
              <a:defRPr sz="1400" b="0" i="1">
                <a:solidFill>
                  <a:schemeClr val="tx1"/>
                </a:solidFill>
              </a:defRPr>
            </a:lvl1pPr>
            <a:lvl2pPr algn="r">
              <a:buNone/>
              <a:defRPr/>
            </a:lvl2pPr>
            <a:lvl3pPr algn="r">
              <a:buNone/>
              <a:defRPr/>
            </a:lvl3pPr>
            <a:lvl4pPr algn="r">
              <a:buNone/>
              <a:defRPr/>
            </a:lvl4pPr>
            <a:lvl5pPr algn="r">
              <a:buNone/>
              <a:defRPr/>
            </a:lvl5pPr>
          </a:lstStyle>
          <a:p>
            <a:pPr lvl="0"/>
            <a:r>
              <a:rPr lang="en-US"/>
              <a:t>Click to edit Master text styles</a:t>
            </a:r>
          </a:p>
        </p:txBody>
      </p:sp>
      <p:sp>
        <p:nvSpPr>
          <p:cNvPr id="22" name="Picture Placeholder 21"/>
          <p:cNvSpPr>
            <a:spLocks noGrp="1"/>
          </p:cNvSpPr>
          <p:nvPr>
            <p:ph type="pic" sz="quarter" idx="11"/>
          </p:nvPr>
        </p:nvSpPr>
        <p:spPr>
          <a:xfrm>
            <a:off x="182880" y="279400"/>
            <a:ext cx="2834640" cy="3048000"/>
          </a:xfrm>
        </p:spPr>
        <p:txBody>
          <a:bodyPr>
            <a:normAutofit/>
          </a:bodyPr>
          <a:lstStyle>
            <a:lvl1pPr>
              <a:defRPr/>
            </a:lvl1pPr>
            <a:lvl2pPr>
              <a:defRPr/>
            </a:lvl2pPr>
            <a:lvl3pPr>
              <a:defRPr/>
            </a:lvl3pPr>
            <a:lvl4pPr>
              <a:defRPr/>
            </a:lvl4pPr>
          </a:lstStyle>
          <a:p>
            <a:pPr lvl="0"/>
            <a:r>
              <a:rPr lang="en-US" noProof="0"/>
              <a:t>Click icon to add picture</a:t>
            </a:r>
            <a:endParaRPr lang="en-US" noProof="0" dirty="0"/>
          </a:p>
        </p:txBody>
      </p:sp>
      <p:sp>
        <p:nvSpPr>
          <p:cNvPr id="23" name="Picture Placeholder 21"/>
          <p:cNvSpPr>
            <a:spLocks noGrp="1"/>
          </p:cNvSpPr>
          <p:nvPr>
            <p:ph type="pic" sz="quarter" idx="12"/>
          </p:nvPr>
        </p:nvSpPr>
        <p:spPr>
          <a:xfrm>
            <a:off x="3139440" y="279400"/>
            <a:ext cx="2834640" cy="3048000"/>
          </a:xfrm>
        </p:spPr>
        <p:txBody>
          <a:bodyPr>
            <a:normAutofit/>
          </a:bodyPr>
          <a:lstStyle>
            <a:lvl1pPr>
              <a:defRPr/>
            </a:lvl1pPr>
            <a:lvl2pPr marL="366713" indent="0">
              <a:buNone/>
              <a:defRPr/>
            </a:lvl2pPr>
            <a:lvl3pPr marL="685800" indent="0">
              <a:buNone/>
              <a:defRPr/>
            </a:lvl3pPr>
          </a:lstStyle>
          <a:p>
            <a:pPr lvl="0"/>
            <a:r>
              <a:rPr lang="en-US" noProof="0"/>
              <a:t>Click icon to add picture</a:t>
            </a:r>
            <a:endParaRPr lang="en-US" noProof="0" dirty="0"/>
          </a:p>
        </p:txBody>
      </p:sp>
      <p:sp>
        <p:nvSpPr>
          <p:cNvPr id="24" name="Picture Placeholder 21"/>
          <p:cNvSpPr>
            <a:spLocks noGrp="1"/>
          </p:cNvSpPr>
          <p:nvPr>
            <p:ph type="pic" sz="quarter" idx="13"/>
          </p:nvPr>
        </p:nvSpPr>
        <p:spPr>
          <a:xfrm>
            <a:off x="6096000" y="279400"/>
            <a:ext cx="2834640" cy="3048000"/>
          </a:xfrm>
        </p:spPr>
        <p:txBody>
          <a:bodyPr>
            <a:normAutofit/>
          </a:bodyPr>
          <a:lstStyle/>
          <a:p>
            <a:pPr lvl="0"/>
            <a:r>
              <a:rPr lang="en-US" noProof="0"/>
              <a:t>Click icon to add picture</a:t>
            </a:r>
          </a:p>
        </p:txBody>
      </p:sp>
    </p:spTree>
    <p:extLst>
      <p:ext uri="{BB962C8B-B14F-4D97-AF65-F5344CB8AC3E}">
        <p14:creationId xmlns:p14="http://schemas.microsoft.com/office/powerpoint/2010/main" val="306595203"/>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Col_NumberedList">
    <p:spTree>
      <p:nvGrpSpPr>
        <p:cNvPr id="1" name=""/>
        <p:cNvGrpSpPr/>
        <p:nvPr/>
      </p:nvGrpSpPr>
      <p:grpSpPr>
        <a:xfrm>
          <a:off x="0" y="0"/>
          <a:ext cx="0" cy="0"/>
          <a:chOff x="0" y="0"/>
          <a:chExt cx="0" cy="0"/>
        </a:xfrm>
      </p:grpSpPr>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a:t>Click to edit Master title style</a:t>
            </a:r>
            <a:endParaRPr lang="en-US" dirty="0"/>
          </a:p>
        </p:txBody>
      </p:sp>
      <p:sp>
        <p:nvSpPr>
          <p:cNvPr id="7" name="Rectangle 6"/>
          <p:cNvSpPr>
            <a:spLocks noGrp="1"/>
          </p:cNvSpPr>
          <p:nvPr>
            <p:ph sz="quarter" idx="13"/>
          </p:nvPr>
        </p:nvSpPr>
        <p:spPr>
          <a:xfrm>
            <a:off x="495300" y="1865376"/>
            <a:ext cx="8064500" cy="3218688"/>
          </a:xfrm>
        </p:spPr>
        <p:txBody>
          <a:bodyPr/>
          <a:lstStyle>
            <a:lvl1pPr>
              <a:spcBef>
                <a:spcPts val="700"/>
              </a:spcBef>
              <a:buSzPct val="60000"/>
              <a:defRPr sz="1800"/>
            </a:lvl1pPr>
            <a:lvl2pPr>
              <a:buSzPct val="100000"/>
              <a:buNone/>
              <a:defRPr lang="en-US" sz="1600" b="1" kern="1200" dirty="0" smtClean="0">
                <a:solidFill>
                  <a:schemeClr val="tx1"/>
                </a:solidFill>
                <a:latin typeface="Gill Sans MT"/>
                <a:ea typeface="+mn-ea"/>
                <a:cs typeface="Gill Sans MT"/>
              </a:defRPr>
            </a:lvl2pPr>
            <a:lvl3pPr marL="914400" marR="0" indent="-228600" algn="l" defTabSz="914400" rtl="0" eaLnBrk="1" fontAlgn="auto" latinLnBrk="0" hangingPunct="1">
              <a:lnSpc>
                <a:spcPct val="100000"/>
              </a:lnSpc>
              <a:spcBef>
                <a:spcPts val="500"/>
              </a:spcBef>
              <a:spcAft>
                <a:spcPts val="0"/>
              </a:spcAft>
              <a:buClr>
                <a:srgbClr val="D80021"/>
              </a:buClr>
              <a:buSzPct val="55000"/>
              <a:buFont typeface="Wingdings"/>
              <a:buChar char=""/>
              <a:tabLst/>
              <a:defRPr lang="en-US" sz="1400" kern="1200" dirty="0" smtClean="0">
                <a:solidFill>
                  <a:schemeClr val="tx1"/>
                </a:solidFill>
                <a:latin typeface="+mn-lt"/>
                <a:ea typeface="+mn-ea"/>
                <a:cs typeface="+mn-cs"/>
              </a:defRPr>
            </a:lvl3pPr>
            <a:lvl4pPr>
              <a:buClr>
                <a:srgbClr val="718399"/>
              </a:buClr>
              <a:buSzPct val="40000"/>
              <a:defRPr sz="1200"/>
            </a:lvl4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112318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Column Layout">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95300" y="1865376"/>
            <a:ext cx="8064500" cy="3494024"/>
          </a:xfrm>
        </p:spPr>
        <p:txBody>
          <a:bodyPr numCol="2"/>
          <a:lstStyle>
            <a:lvl1pPr marL="320040" indent="-320040" algn="l" rtl="0" eaLnBrk="1" latinLnBrk="0" hangingPunct="1">
              <a:spcBef>
                <a:spcPts val="500"/>
              </a:spcBef>
              <a:buClr>
                <a:schemeClr val="accent2"/>
              </a:buClr>
              <a:buSzPct val="60000"/>
              <a:buFont typeface="Wingdings"/>
              <a:buChar char=""/>
              <a:defRPr/>
            </a:lvl1pPr>
            <a:lvl2pPr marL="640080" indent="-274320" algn="l" rtl="0" eaLnBrk="1" latinLnBrk="0" hangingPunct="1">
              <a:spcBef>
                <a:spcPts val="500"/>
              </a:spcBef>
              <a:buClr>
                <a:srgbClr val="D80021"/>
              </a:buClr>
              <a:buSzPct val="50000"/>
              <a:buFont typeface="Wingdings"/>
              <a:buChar char=""/>
              <a:defRPr lang="en-US" sz="1600" kern="1200" dirty="0" smtClean="0">
                <a:solidFill>
                  <a:schemeClr val="tx1"/>
                </a:solidFill>
                <a:latin typeface="+mn-lt"/>
                <a:ea typeface="+mn-ea"/>
                <a:cs typeface="+mn-cs"/>
              </a:defRPr>
            </a:lvl2pPr>
            <a:lvl3pPr>
              <a:buClr>
                <a:schemeClr val="accent2"/>
              </a:buClr>
              <a:buSzPct val="45000"/>
              <a:defRPr lang="en-US" sz="1400" kern="1200" dirty="0" smtClean="0">
                <a:solidFill>
                  <a:schemeClr val="tx1"/>
                </a:solidFill>
                <a:latin typeface="+mn-lt"/>
                <a:ea typeface="+mn-ea"/>
                <a:cs typeface="+mn-cs"/>
              </a:defRPr>
            </a:lvl3pPr>
            <a:lvl4pPr marL="1371600" indent="-228600" algn="l" rtl="0" eaLnBrk="1" latinLnBrk="0" hangingPunct="1">
              <a:spcBef>
                <a:spcPts val="500"/>
              </a:spcBef>
              <a:buClr>
                <a:srgbClr val="D80021"/>
              </a:buClr>
              <a:buSzPct val="40000"/>
              <a:buFont typeface="Wingdings"/>
              <a:buChar char=""/>
              <a:defRPr sz="1200"/>
            </a:lvl4pPr>
            <a:lvl5pPr>
              <a:defRPr lang="en-US" sz="1000" kern="1200" dirty="0" smtClean="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
          <p:cNvSpPr>
            <a:spLocks noGrp="1"/>
          </p:cNvSpPr>
          <p:nvPr>
            <p:ph type="title"/>
          </p:nvPr>
        </p:nvSpPr>
        <p:spPr>
          <a:xfrm>
            <a:off x="482600" y="373653"/>
            <a:ext cx="8077200" cy="820147"/>
          </a:xfrm>
        </p:spPr>
        <p:txBody>
          <a:bodyPr>
            <a:noAutofit/>
          </a:bodyPr>
          <a:lstStyle>
            <a:lvl1pPr>
              <a:defRPr sz="3200"/>
            </a:lvl1pPr>
            <a:extLst/>
          </a:lstStyle>
          <a:p>
            <a:r>
              <a:rPr lang="en-US"/>
              <a:t>Click to edit Master title style</a:t>
            </a:r>
            <a:endParaRPr lang="en-US" dirty="0"/>
          </a:p>
        </p:txBody>
      </p:sp>
    </p:spTree>
    <p:extLst>
      <p:ext uri="{BB962C8B-B14F-4D97-AF65-F5344CB8AC3E}">
        <p14:creationId xmlns:p14="http://schemas.microsoft.com/office/powerpoint/2010/main" val="5549152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ColText_RtPhoto">
    <p:spTree>
      <p:nvGrpSpPr>
        <p:cNvPr id="1" name=""/>
        <p:cNvGrpSpPr/>
        <p:nvPr/>
      </p:nvGrpSpPr>
      <p:grpSpPr>
        <a:xfrm>
          <a:off x="0" y="0"/>
          <a:ext cx="0" cy="0"/>
          <a:chOff x="0" y="0"/>
          <a:chExt cx="0" cy="0"/>
        </a:xfrm>
      </p:grpSpPr>
      <p:sp>
        <p:nvSpPr>
          <p:cNvPr id="7" name="Rectangle 6"/>
          <p:cNvSpPr>
            <a:spLocks noGrp="1"/>
          </p:cNvSpPr>
          <p:nvPr>
            <p:ph sz="quarter" idx="13"/>
          </p:nvPr>
        </p:nvSpPr>
        <p:spPr>
          <a:xfrm>
            <a:off x="495300" y="1865376"/>
            <a:ext cx="3657600" cy="3962400"/>
          </a:xfrm>
        </p:spPr>
        <p:txBody>
          <a:bodyPr/>
          <a:lstStyle>
            <a:lvl1pPr marL="320040" indent="-320040">
              <a:defRPr sz="1800"/>
            </a:lvl1pPr>
            <a:lvl2pPr>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defRPr sz="1200"/>
            </a:lvl4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a:t>Click to edit Master title style</a:t>
            </a:r>
            <a:endParaRPr lang="en-US" dirty="0"/>
          </a:p>
        </p:txBody>
      </p:sp>
      <p:sp>
        <p:nvSpPr>
          <p:cNvPr id="6" name="Picture Placeholder 5"/>
          <p:cNvSpPr>
            <a:spLocks noGrp="1"/>
          </p:cNvSpPr>
          <p:nvPr>
            <p:ph type="pic" sz="quarter" idx="14"/>
          </p:nvPr>
        </p:nvSpPr>
        <p:spPr>
          <a:xfrm>
            <a:off x="4635500" y="1865376"/>
            <a:ext cx="3924300" cy="3962400"/>
          </a:xfrm>
        </p:spPr>
        <p:txBody>
          <a:bodyPr>
            <a:normAutofit/>
          </a:bodyPr>
          <a:lstStyle>
            <a:lvl1pPr>
              <a:defRPr/>
            </a:lvl1pPr>
            <a:lvl2pPr>
              <a:defRPr/>
            </a:lvl2pPr>
            <a:lvl3pPr>
              <a:defRPr/>
            </a:lvl3pPr>
            <a:lvl4pPr>
              <a:defRPr/>
            </a:lvl4pPr>
          </a:lstStyle>
          <a:p>
            <a:pPr lvl="0"/>
            <a:r>
              <a:rPr lang="en-US" noProof="0"/>
              <a:t>Click icon to add picture</a:t>
            </a:r>
            <a:endParaRPr lang="en-US" noProof="0" dirty="0"/>
          </a:p>
        </p:txBody>
      </p:sp>
    </p:spTree>
    <p:extLst>
      <p:ext uri="{BB962C8B-B14F-4D97-AF65-F5344CB8AC3E}">
        <p14:creationId xmlns:p14="http://schemas.microsoft.com/office/powerpoint/2010/main" val="3318230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ColText_LftPhoto">
    <p:spTree>
      <p:nvGrpSpPr>
        <p:cNvPr id="1" name=""/>
        <p:cNvGrpSpPr/>
        <p:nvPr/>
      </p:nvGrpSpPr>
      <p:grpSpPr>
        <a:xfrm>
          <a:off x="0" y="0"/>
          <a:ext cx="0" cy="0"/>
          <a:chOff x="0" y="0"/>
          <a:chExt cx="0" cy="0"/>
        </a:xfrm>
      </p:grpSpPr>
      <p:sp>
        <p:nvSpPr>
          <p:cNvPr id="7" name="Rectangle 6"/>
          <p:cNvSpPr>
            <a:spLocks noGrp="1"/>
          </p:cNvSpPr>
          <p:nvPr>
            <p:ph sz="quarter" idx="13"/>
          </p:nvPr>
        </p:nvSpPr>
        <p:spPr>
          <a:xfrm>
            <a:off x="4838700" y="1865376"/>
            <a:ext cx="3721100" cy="3962400"/>
          </a:xfrm>
        </p:spPr>
        <p:txBody>
          <a:bodyPr/>
          <a:lstStyle>
            <a:lvl1pPr>
              <a:defRPr sz="1800"/>
            </a:lvl1pPr>
            <a:lvl2pPr>
              <a:buSzPct val="55000"/>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defRPr sz="1200"/>
            </a:lvl4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a:t>Click to edit Master title style</a:t>
            </a:r>
            <a:endParaRPr lang="en-US" dirty="0"/>
          </a:p>
        </p:txBody>
      </p:sp>
      <p:sp>
        <p:nvSpPr>
          <p:cNvPr id="6" name="Picture Placeholder 5"/>
          <p:cNvSpPr>
            <a:spLocks noGrp="1"/>
          </p:cNvSpPr>
          <p:nvPr>
            <p:ph type="pic" sz="quarter" idx="14"/>
          </p:nvPr>
        </p:nvSpPr>
        <p:spPr>
          <a:xfrm>
            <a:off x="491998" y="1865376"/>
            <a:ext cx="3908552" cy="3962400"/>
          </a:xfrm>
        </p:spPr>
        <p:txBody>
          <a:bodyPr>
            <a:normAutofit/>
          </a:bodyPr>
          <a:lstStyle>
            <a:lvl1pPr marL="319088" indent="-319088">
              <a:buSzPct val="70000"/>
              <a:buFont typeface="Wingdings" charset="2"/>
              <a:buChar char=""/>
              <a:defRPr/>
            </a:lvl1pPr>
            <a:lvl2pPr>
              <a:defRPr/>
            </a:lvl2pPr>
            <a:lvl3pPr>
              <a:defRPr/>
            </a:lvl3pPr>
          </a:lstStyle>
          <a:p>
            <a:pPr lvl="0"/>
            <a:r>
              <a:rPr lang="en-US" noProof="0"/>
              <a:t>Click icon to add picture</a:t>
            </a:r>
            <a:endParaRPr lang="en-US" noProof="0" dirty="0"/>
          </a:p>
        </p:txBody>
      </p:sp>
    </p:spTree>
    <p:extLst>
      <p:ext uri="{BB962C8B-B14F-4D97-AF65-F5344CB8AC3E}">
        <p14:creationId xmlns:p14="http://schemas.microsoft.com/office/powerpoint/2010/main" val="3210244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Col_wSubtitle">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85648" y="2621280"/>
            <a:ext cx="8074152" cy="3218688"/>
          </a:xfrm>
        </p:spPr>
        <p:txBody>
          <a:bodyPr numCol="2"/>
          <a:lstStyle>
            <a:lvl1pPr marL="320040" indent="-320040" algn="l" rtl="0" eaLnBrk="1" latinLnBrk="0" hangingPunct="1">
              <a:spcBef>
                <a:spcPts val="500"/>
              </a:spcBef>
              <a:buClr>
                <a:srgbClr val="8D9EB2"/>
              </a:buClr>
              <a:buSzPct val="75000"/>
              <a:buFont typeface="Wingdings"/>
              <a:buChar char=""/>
              <a:defRPr/>
            </a:lvl1pPr>
            <a:lvl2pPr marL="640080" indent="-228600" algn="l" rtl="0" eaLnBrk="1" latinLnBrk="0" hangingPunct="1">
              <a:spcBef>
                <a:spcPts val="500"/>
              </a:spcBef>
              <a:buClr>
                <a:srgbClr val="D80021"/>
              </a:buClr>
              <a:buSzPct val="60000"/>
              <a:buFont typeface="Wingdings"/>
              <a:buChar char=""/>
              <a:defRPr lang="en-US" sz="1600" kern="1200" dirty="0" smtClean="0">
                <a:solidFill>
                  <a:schemeClr val="tx1"/>
                </a:solidFill>
                <a:latin typeface="+mn-lt"/>
                <a:ea typeface="+mn-ea"/>
                <a:cs typeface="+mn-cs"/>
              </a:defRPr>
            </a:lvl2pPr>
            <a:lvl3pPr>
              <a:buSzPct val="45000"/>
              <a:defRPr lang="en-US" sz="1400" kern="1200" dirty="0" smtClean="0">
                <a:solidFill>
                  <a:schemeClr val="tx1"/>
                </a:solidFill>
                <a:latin typeface="+mn-lt"/>
                <a:ea typeface="+mn-ea"/>
                <a:cs typeface="+mn-cs"/>
              </a:defRPr>
            </a:lvl3pPr>
            <a:lvl4pPr marL="1371600" indent="-228600" algn="l" rtl="0" eaLnBrk="1" latinLnBrk="0" hangingPunct="1">
              <a:spcBef>
                <a:spcPts val="500"/>
              </a:spcBef>
              <a:buClr>
                <a:srgbClr val="D80021"/>
              </a:buClr>
              <a:buSzPct val="40000"/>
              <a:buFont typeface="Wingdings"/>
              <a:buChar char=""/>
              <a:defRPr sz="1200"/>
            </a:lvl4pPr>
            <a:lvl5pPr>
              <a:defRPr lang="en-US" sz="1000" kern="1200" dirty="0" smtClean="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
          <p:cNvSpPr>
            <a:spLocks noGrp="1"/>
          </p:cNvSpPr>
          <p:nvPr>
            <p:ph type="title"/>
          </p:nvPr>
        </p:nvSpPr>
        <p:spPr>
          <a:xfrm>
            <a:off x="482600" y="373653"/>
            <a:ext cx="8077200" cy="820147"/>
          </a:xfrm>
        </p:spPr>
        <p:txBody>
          <a:bodyPr>
            <a:noAutofit/>
          </a:bodyPr>
          <a:lstStyle>
            <a:lvl1pPr>
              <a:defRPr sz="3200"/>
            </a:lvl1pPr>
            <a:extLst/>
          </a:lstStyle>
          <a:p>
            <a:r>
              <a:rPr lang="en-US"/>
              <a:t>Click to edit Master title style</a:t>
            </a:r>
            <a:endParaRPr lang="en-US" dirty="0"/>
          </a:p>
        </p:txBody>
      </p:sp>
      <p:sp>
        <p:nvSpPr>
          <p:cNvPr id="7" name="Text Placeholder 6"/>
          <p:cNvSpPr>
            <a:spLocks noGrp="1"/>
          </p:cNvSpPr>
          <p:nvPr>
            <p:ph type="body" sz="quarter" idx="11"/>
          </p:nvPr>
        </p:nvSpPr>
        <p:spPr>
          <a:xfrm>
            <a:off x="498348" y="1865376"/>
            <a:ext cx="8061452" cy="487680"/>
          </a:xfrm>
        </p:spPr>
        <p:txBody>
          <a:bodyPr/>
          <a:lstStyle>
            <a:lvl1pPr>
              <a:buNone/>
              <a:defRPr b="1" baseline="0">
                <a:solidFill>
                  <a:schemeClr val="accent1"/>
                </a:solidFill>
              </a:defRPr>
            </a:lvl1pPr>
            <a:lvl5pPr>
              <a:defRPr/>
            </a:lvl5pPr>
          </a:lstStyle>
          <a:p>
            <a:pPr lvl="0"/>
            <a:r>
              <a:rPr lang="en-US"/>
              <a:t>Click to edit Master text styles</a:t>
            </a:r>
          </a:p>
        </p:txBody>
      </p:sp>
    </p:spTree>
    <p:extLst>
      <p:ext uri="{BB962C8B-B14F-4D97-AF65-F5344CB8AC3E}">
        <p14:creationId xmlns:p14="http://schemas.microsoft.com/office/powerpoint/2010/main" val="41292398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2600" y="381000"/>
            <a:ext cx="8153400" cy="819149"/>
          </a:xfrm>
        </p:spPr>
        <p:txBody>
          <a:bodyPr/>
          <a:lstStyle/>
          <a:p>
            <a:r>
              <a:rPr lang="en-US"/>
              <a:t>Click to edit Master title style</a:t>
            </a:r>
            <a:endParaRPr lang="en-US" dirty="0"/>
          </a:p>
        </p:txBody>
      </p:sp>
    </p:spTree>
    <p:extLst>
      <p:ext uri="{BB962C8B-B14F-4D97-AF65-F5344CB8AC3E}">
        <p14:creationId xmlns:p14="http://schemas.microsoft.com/office/powerpoint/2010/main" val="2910669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4CD5F3-6A13-4121-A4D5-A5B5517041FA}"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3AE74-7639-4CAF-966C-C5002CFAAE7A}" type="slidenum">
              <a:rPr lang="en-US" smtClean="0"/>
              <a:t>‹#›</a:t>
            </a:fld>
            <a:endParaRPr lang="en-US"/>
          </a:p>
        </p:txBody>
      </p:sp>
    </p:spTree>
    <p:extLst>
      <p:ext uri="{BB962C8B-B14F-4D97-AF65-F5344CB8AC3E}">
        <p14:creationId xmlns:p14="http://schemas.microsoft.com/office/powerpoint/2010/main" val="17695338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pic>
        <p:nvPicPr>
          <p:cNvPr id="3" name="Picture 10" descr="485&amp;k-[Converted].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08775" y="6208713"/>
            <a:ext cx="1962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9378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End_Slide">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978150" y="3225800"/>
            <a:ext cx="3200400" cy="338138"/>
          </a:xfrm>
          <a:prstGeom prst="rect">
            <a:avLst/>
          </a:prstGeom>
          <a:noFill/>
        </p:spPr>
        <p:txBody>
          <a:bodyPr>
            <a:spAutoFit/>
          </a:bodyPr>
          <a:lstStyle/>
          <a:p>
            <a:pPr algn="ctr">
              <a:defRPr/>
            </a:pPr>
            <a:r>
              <a:rPr lang="en-US" sz="1600" spc="60" dirty="0" err="1">
                <a:solidFill>
                  <a:prstClr val="white"/>
                </a:solidFill>
                <a:ea typeface="MS PGothic" pitchFamily="34" charset="-128"/>
                <a:cs typeface="Gill Sans MT"/>
              </a:rPr>
              <a:t>www.savethechildren.org</a:t>
            </a:r>
            <a:endParaRPr lang="en-US" sz="1600" spc="60" dirty="0">
              <a:solidFill>
                <a:prstClr val="white"/>
              </a:solidFill>
              <a:ea typeface="MS PGothic" pitchFamily="34" charset="-128"/>
              <a:cs typeface="Gill Sans MT"/>
            </a:endParaRPr>
          </a:p>
        </p:txBody>
      </p:sp>
      <p:pic>
        <p:nvPicPr>
          <p:cNvPr id="4" name="Picture 13" descr="STC_logo_whiteRed.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30500" y="2393950"/>
            <a:ext cx="35163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2405960" y="4648200"/>
            <a:ext cx="4343400" cy="609600"/>
          </a:xfrm>
        </p:spPr>
        <p:txBody>
          <a:bodyPr>
            <a:normAutofit/>
          </a:bodyPr>
          <a:lstStyle>
            <a:lvl1pPr algn="ctr">
              <a:buNone/>
              <a:defRPr sz="1600" baseline="0"/>
            </a:lvl1pPr>
          </a:lstStyle>
          <a:p>
            <a:pPr lvl="0"/>
            <a:r>
              <a:rPr lang="en-US"/>
              <a:t>Click to edit Master text styles</a:t>
            </a:r>
          </a:p>
        </p:txBody>
      </p:sp>
    </p:spTree>
    <p:extLst>
      <p:ext uri="{BB962C8B-B14F-4D97-AF65-F5344CB8AC3E}">
        <p14:creationId xmlns:p14="http://schemas.microsoft.com/office/powerpoint/2010/main" val="1204738508"/>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5122" name="Rectangle 2"/>
          <p:cNvSpPr>
            <a:spLocks noGrp="1" noChangeArrowheads="1"/>
          </p:cNvSpPr>
          <p:nvPr>
            <p:ph type="ctrTitle"/>
          </p:nvPr>
        </p:nvSpPr>
        <p:spPr>
          <a:xfrm>
            <a:off x="1066800" y="1447800"/>
            <a:ext cx="7086600" cy="2362200"/>
          </a:xfrm>
        </p:spPr>
        <p:txBody>
          <a:bodyPr anchor="t" anchorCtr="0"/>
          <a:lstStyle>
            <a:lvl1pPr algn="l">
              <a:lnSpc>
                <a:spcPct val="150000"/>
              </a:lnSpc>
              <a:defRPr cap="all" baseline="0">
                <a:solidFill>
                  <a:schemeClr val="bg1"/>
                </a:solidFill>
              </a:defRPr>
            </a:lvl1pPr>
          </a:lstStyle>
          <a:p>
            <a:pPr lvl="0"/>
            <a:r>
              <a:rPr lang="en-US" noProof="0"/>
              <a:t>Click to edit Master title style</a:t>
            </a:r>
            <a:endParaRPr lang="en-US" noProof="0" dirty="0"/>
          </a:p>
        </p:txBody>
      </p:sp>
      <p:sp>
        <p:nvSpPr>
          <p:cNvPr id="6" name="Text Placeholder 5"/>
          <p:cNvSpPr>
            <a:spLocks noGrp="1"/>
          </p:cNvSpPr>
          <p:nvPr>
            <p:ph type="body" sz="quarter" idx="10"/>
          </p:nvPr>
        </p:nvSpPr>
        <p:spPr>
          <a:xfrm>
            <a:off x="1066800" y="3810000"/>
            <a:ext cx="7086600" cy="914400"/>
          </a:xfrm>
        </p:spPr>
        <p:txBody>
          <a:bodyPr/>
          <a:lstStyle>
            <a:lvl1pPr marL="0" indent="0" algn="l">
              <a:buNone/>
              <a:defRPr sz="2800">
                <a:solidFill>
                  <a:schemeClr val="bg1"/>
                </a:solidFill>
              </a:defRPr>
            </a:lvl1pPr>
          </a:lstStyle>
          <a:p>
            <a:pPr lvl="0"/>
            <a:r>
              <a:rPr lang="en-US"/>
              <a:t>Click to edit Master text styles</a:t>
            </a:r>
          </a:p>
        </p:txBody>
      </p:sp>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6724" y="5321660"/>
            <a:ext cx="4114800" cy="619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15562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391400" cy="1096962"/>
          </a:xfrm>
        </p:spPr>
        <p:txBody>
          <a:bodyPr/>
          <a:lstStyle/>
          <a:p>
            <a:r>
              <a:rPr lang="en-US"/>
              <a:t>Click to edit Master title style</a:t>
            </a:r>
            <a:endParaRPr lang="en-US" dirty="0"/>
          </a:p>
        </p:txBody>
      </p:sp>
      <p:sp>
        <p:nvSpPr>
          <p:cNvPr id="3" name="Content Placeholder 2"/>
          <p:cNvSpPr>
            <a:spLocks noGrp="1"/>
          </p:cNvSpPr>
          <p:nvPr>
            <p:ph idx="1"/>
          </p:nvPr>
        </p:nvSpPr>
        <p:spPr>
          <a:xfrm>
            <a:off x="304800" y="1600200"/>
            <a:ext cx="7391400" cy="4525963"/>
          </a:xfrm>
        </p:spPr>
        <p:txBody>
          <a:bodyPr/>
          <a:lstStyle>
            <a:lvl1pPr>
              <a:buClr>
                <a:srgbClr val="C00000"/>
              </a:buClr>
              <a:defRPr/>
            </a:lvl1pPr>
            <a:lvl2pPr>
              <a:buClr>
                <a:schemeClr val="bg1">
                  <a:lumMod val="50000"/>
                </a:schemeClr>
              </a:buClr>
              <a:defRPr/>
            </a:lvl2pPr>
            <a:lvl3pPr>
              <a:buClr>
                <a:srgbClr val="006177"/>
              </a:buClr>
              <a:defRPr/>
            </a:lvl3pPr>
            <a:lvl4pPr>
              <a:buClr>
                <a:srgbClr val="FF9900"/>
              </a:buClr>
              <a:defRPr/>
            </a:lvl4pPr>
            <a:lvl5pPr>
              <a:buClr>
                <a:srgbClr val="99CC0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a:xfrm>
            <a:off x="304800" y="6553200"/>
            <a:ext cx="5334000" cy="304800"/>
          </a:xfrm>
        </p:spPr>
        <p:txBody>
          <a:bodyPr/>
          <a:lstStyle>
            <a:lvl1pPr>
              <a:defRPr dirty="0"/>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xfrm>
            <a:off x="6172200" y="6553200"/>
            <a:ext cx="1524000" cy="304800"/>
          </a:xfrm>
        </p:spPr>
        <p:txBody>
          <a:bodyPr/>
          <a:lstStyle>
            <a:lvl1pPr>
              <a:defRPr smtClean="0"/>
            </a:lvl1pPr>
          </a:lstStyle>
          <a:p>
            <a:pPr>
              <a:defRPr/>
            </a:pPr>
            <a:fld id="{1D106BFB-4F01-4E2A-AA60-A2B398C2C3C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188494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 y="4406900"/>
            <a:ext cx="7315200" cy="1362075"/>
          </a:xfrm>
        </p:spPr>
        <p:txBody>
          <a:bodyPr anchor="t"/>
          <a:lstStyle>
            <a:lvl1pPr algn="l">
              <a:defRPr sz="2800" b="1" cap="all"/>
            </a:lvl1pPr>
          </a:lstStyle>
          <a:p>
            <a:r>
              <a:rPr lang="en-US"/>
              <a:t>Click to edit Master title style</a:t>
            </a:r>
            <a:endParaRPr lang="en-US" dirty="0"/>
          </a:p>
        </p:txBody>
      </p:sp>
      <p:sp>
        <p:nvSpPr>
          <p:cNvPr id="3" name="Text Placeholder 2"/>
          <p:cNvSpPr>
            <a:spLocks noGrp="1"/>
          </p:cNvSpPr>
          <p:nvPr>
            <p:ph type="body" idx="1"/>
          </p:nvPr>
        </p:nvSpPr>
        <p:spPr>
          <a:xfrm>
            <a:off x="304800" y="2906713"/>
            <a:ext cx="7315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xfrm>
            <a:off x="304800" y="6553200"/>
            <a:ext cx="5334000" cy="304800"/>
          </a:xfrm>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xfrm>
            <a:off x="6172200" y="6553200"/>
            <a:ext cx="1524000" cy="304800"/>
          </a:xfrm>
        </p:spPr>
        <p:txBody>
          <a:bodyPr/>
          <a:lstStyle>
            <a:lvl1pPr>
              <a:defRPr smtClean="0"/>
            </a:lvl1pPr>
          </a:lstStyle>
          <a:p>
            <a:pPr>
              <a:defRPr/>
            </a:pPr>
            <a:fld id="{E23E240D-025F-4486-A942-DF4A19DADAE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542101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391400" cy="1096962"/>
          </a:xfrm>
        </p:spPr>
        <p:txBody>
          <a:bodyPr/>
          <a:lstStyle/>
          <a:p>
            <a:r>
              <a:rPr lang="en-US"/>
              <a:t>Click to edit Master title style</a:t>
            </a:r>
            <a:endParaRPr lang="en-US" dirty="0"/>
          </a:p>
        </p:txBody>
      </p:sp>
      <p:sp>
        <p:nvSpPr>
          <p:cNvPr id="3" name="Rectangle 5"/>
          <p:cNvSpPr>
            <a:spLocks noGrp="1" noChangeArrowheads="1"/>
          </p:cNvSpPr>
          <p:nvPr>
            <p:ph type="ftr" sz="quarter" idx="10"/>
          </p:nvPr>
        </p:nvSpPr>
        <p:spPr>
          <a:xfrm>
            <a:off x="304800" y="6553200"/>
            <a:ext cx="5334000" cy="304800"/>
          </a:xfrm>
        </p:spPr>
        <p:txBody>
          <a:bodyPr/>
          <a:lstStyle>
            <a:lvl1pPr>
              <a:defRPr dirty="0"/>
            </a:lvl1pPr>
          </a:lstStyle>
          <a:p>
            <a:pPr>
              <a:defRPr/>
            </a:pPr>
            <a:endParaRPr lang="en-US">
              <a:solidFill>
                <a:srgbClr val="000000"/>
              </a:solidFill>
            </a:endParaRPr>
          </a:p>
        </p:txBody>
      </p:sp>
      <p:sp>
        <p:nvSpPr>
          <p:cNvPr id="4" name="Rectangle 6"/>
          <p:cNvSpPr>
            <a:spLocks noGrp="1" noChangeArrowheads="1"/>
          </p:cNvSpPr>
          <p:nvPr>
            <p:ph type="sldNum" sz="quarter" idx="11"/>
          </p:nvPr>
        </p:nvSpPr>
        <p:spPr>
          <a:xfrm>
            <a:off x="6172200" y="6553200"/>
            <a:ext cx="1524000" cy="304800"/>
          </a:xfrm>
        </p:spPr>
        <p:txBody>
          <a:bodyPr/>
          <a:lstStyle>
            <a:lvl1pPr>
              <a:defRPr smtClean="0"/>
            </a:lvl1pPr>
          </a:lstStyle>
          <a:p>
            <a:pPr>
              <a:defRPr/>
            </a:pPr>
            <a:fld id="{AA910EDC-D035-4403-B57B-3FEB4CC50E6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9118294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04800" y="6553200"/>
            <a:ext cx="5334000" cy="304800"/>
          </a:xfrm>
        </p:spPr>
        <p:txBody>
          <a:bodyPr/>
          <a:lstStyle>
            <a:lvl1pPr>
              <a:defRPr dirty="0"/>
            </a:lvl1pPr>
          </a:lstStyle>
          <a:p>
            <a:pPr>
              <a:defRPr/>
            </a:pPr>
            <a:endParaRPr lang="en-US">
              <a:solidFill>
                <a:srgbClr val="000000"/>
              </a:solidFill>
            </a:endParaRPr>
          </a:p>
        </p:txBody>
      </p:sp>
      <p:sp>
        <p:nvSpPr>
          <p:cNvPr id="3" name="Rectangle 6"/>
          <p:cNvSpPr>
            <a:spLocks noGrp="1" noChangeArrowheads="1"/>
          </p:cNvSpPr>
          <p:nvPr>
            <p:ph type="sldNum" sz="quarter" idx="11"/>
          </p:nvPr>
        </p:nvSpPr>
        <p:spPr>
          <a:xfrm>
            <a:off x="6172200" y="6553200"/>
            <a:ext cx="1524000" cy="304800"/>
          </a:xfrm>
        </p:spPr>
        <p:txBody>
          <a:bodyPr/>
          <a:lstStyle>
            <a:lvl1pPr>
              <a:defRPr smtClean="0"/>
            </a:lvl1pPr>
          </a:lstStyle>
          <a:p>
            <a:pPr>
              <a:defRPr/>
            </a:pPr>
            <a:fld id="{001E953B-484E-473E-A9CF-85D182841C2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120608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2590800"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124200" y="304800"/>
            <a:ext cx="4572000" cy="5853113"/>
          </a:xfrm>
        </p:spPr>
        <p:txBody>
          <a:bodyPr/>
          <a:lstStyle>
            <a:lvl1pPr>
              <a:buClr>
                <a:srgbClr val="C00000"/>
              </a:buClr>
              <a:defRPr sz="3200"/>
            </a:lvl1pPr>
            <a:lvl2pPr>
              <a:buClr>
                <a:schemeClr val="bg1">
                  <a:lumMod val="50000"/>
                </a:schemeClr>
              </a:buClr>
              <a:defRPr sz="2800"/>
            </a:lvl2pPr>
            <a:lvl3pPr>
              <a:buClr>
                <a:srgbClr val="006177"/>
              </a:buClr>
              <a:defRPr sz="2400"/>
            </a:lvl3pPr>
            <a:lvl4pPr>
              <a:buClr>
                <a:srgbClr val="FF9900"/>
              </a:buClr>
              <a:defRPr sz="2000"/>
            </a:lvl4pPr>
            <a:lvl5pPr>
              <a:buClr>
                <a:srgbClr val="669900"/>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4800" y="1447800"/>
            <a:ext cx="25908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304800" y="6553200"/>
            <a:ext cx="5334000" cy="304800"/>
          </a:xfrm>
        </p:spPr>
        <p:txBody>
          <a:bodyPr/>
          <a:lstStyle>
            <a:lvl1pPr>
              <a:defRPr dirty="0"/>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xfrm>
            <a:off x="6172200" y="6553200"/>
            <a:ext cx="1524000" cy="304800"/>
          </a:xfrm>
        </p:spPr>
        <p:txBody>
          <a:bodyPr/>
          <a:lstStyle>
            <a:lvl1pPr>
              <a:defRPr smtClean="0"/>
            </a:lvl1pPr>
          </a:lstStyle>
          <a:p>
            <a:pPr>
              <a:defRPr/>
            </a:pPr>
            <a:fld id="{BDAE49A2-DE99-466C-A93E-CD90455052F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368212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6" name="Title 8"/>
          <p:cNvSpPr>
            <a:spLocks noGrp="1"/>
          </p:cNvSpPr>
          <p:nvPr>
            <p:ph type="title"/>
          </p:nvPr>
        </p:nvSpPr>
        <p:spPr>
          <a:xfrm>
            <a:off x="457200" y="110762"/>
            <a:ext cx="8229600" cy="1011624"/>
          </a:xfrm>
          <a:prstGeom prst="rect">
            <a:avLst/>
          </a:prstGeom>
        </p:spPr>
        <p:txBody>
          <a:bodyPr vert="horz" lIns="0" tIns="0" rIns="0" bIns="0" anchor="b" anchorCtr="0"/>
          <a:lstStyle>
            <a:lvl1pPr algn="l">
              <a:lnSpc>
                <a:spcPts val="3400"/>
              </a:lnSpc>
              <a:defRPr sz="3400" b="1" i="0">
                <a:solidFill>
                  <a:srgbClr val="FFFFFF"/>
                </a:solidFill>
                <a:latin typeface="Calibri"/>
                <a:cs typeface="Calibri"/>
              </a:defRPr>
            </a:lvl1pPr>
          </a:lstStyle>
          <a:p>
            <a:r>
              <a:rPr lang="en-US" dirty="0"/>
              <a:t>Click to edit Master title style</a:t>
            </a:r>
          </a:p>
        </p:txBody>
      </p:sp>
      <p:sp>
        <p:nvSpPr>
          <p:cNvPr id="7" name="Content Placeholder 3"/>
          <p:cNvSpPr>
            <a:spLocks noGrp="1"/>
          </p:cNvSpPr>
          <p:nvPr>
            <p:ph sz="quarter" idx="12"/>
          </p:nvPr>
        </p:nvSpPr>
        <p:spPr>
          <a:xfrm>
            <a:off x="464584" y="1602354"/>
            <a:ext cx="3886200" cy="4755372"/>
          </a:xfrm>
          <a:prstGeom prst="rect">
            <a:avLst/>
          </a:prstGeom>
        </p:spPr>
        <p:txBody>
          <a:bodyPr vert="horz" lIns="0" tIns="0" rIns="0" bIns="0"/>
          <a:lstStyle>
            <a:lvl1pPr marL="228600" indent="-228600">
              <a:buClr>
                <a:srgbClr val="408000"/>
              </a:buClr>
              <a:defRPr sz="2800">
                <a:latin typeface="Calibri"/>
                <a:cs typeface="Calibri"/>
              </a:defRPr>
            </a:lvl1pPr>
            <a:lvl2pPr marL="502920" indent="-228600">
              <a:spcBef>
                <a:spcPts val="300"/>
              </a:spcBef>
              <a:buClrTx/>
              <a:defRPr sz="2400">
                <a:latin typeface="Calibri"/>
                <a:cs typeface="Calibri"/>
              </a:defRPr>
            </a:lvl2pPr>
            <a:lvl3pPr marL="704088">
              <a:spcBef>
                <a:spcPts val="300"/>
              </a:spcBef>
              <a:buClrTx/>
              <a:defRPr sz="2000">
                <a:latin typeface="Calibri"/>
                <a:cs typeface="Calibri"/>
              </a:defRPr>
            </a:lvl3pPr>
            <a:lvl4pPr marL="960120" indent="-228600">
              <a:spcBef>
                <a:spcPts val="300"/>
              </a:spcBef>
              <a:defRPr sz="1800">
                <a:latin typeface="Calibri"/>
                <a:cs typeface="Calibri"/>
              </a:defRPr>
            </a:lvl4pPr>
            <a:lvl5pPr marL="1143000" indent="-182880">
              <a:spcBef>
                <a:spcPts val="300"/>
              </a:spcBef>
              <a:defRPr sz="16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quarter" idx="13"/>
          </p:nvPr>
        </p:nvSpPr>
        <p:spPr>
          <a:xfrm>
            <a:off x="4800600" y="1602354"/>
            <a:ext cx="3886200" cy="4755372"/>
          </a:xfrm>
          <a:prstGeom prst="rect">
            <a:avLst/>
          </a:prstGeom>
        </p:spPr>
        <p:txBody>
          <a:bodyPr vert="horz" lIns="0" tIns="0" rIns="0" bIns="0"/>
          <a:lstStyle>
            <a:lvl1pPr marL="228600" indent="-228600">
              <a:buClr>
                <a:srgbClr val="408000"/>
              </a:buClr>
              <a:defRPr sz="2800">
                <a:latin typeface="Calibri"/>
                <a:cs typeface="Calibri"/>
              </a:defRPr>
            </a:lvl1pPr>
            <a:lvl2pPr marL="502920" indent="-228600">
              <a:spcBef>
                <a:spcPts val="300"/>
              </a:spcBef>
              <a:buClrTx/>
              <a:defRPr sz="2400">
                <a:latin typeface="Calibri"/>
                <a:cs typeface="Calibri"/>
              </a:defRPr>
            </a:lvl2pPr>
            <a:lvl3pPr marL="704088">
              <a:spcBef>
                <a:spcPts val="300"/>
              </a:spcBef>
              <a:buClrTx/>
              <a:defRPr sz="2000">
                <a:latin typeface="Calibri"/>
                <a:cs typeface="Calibri"/>
              </a:defRPr>
            </a:lvl3pPr>
            <a:lvl4pPr marL="960120" indent="-228600">
              <a:spcBef>
                <a:spcPts val="300"/>
              </a:spcBef>
              <a:defRPr sz="1800">
                <a:latin typeface="Calibri"/>
                <a:cs typeface="Calibri"/>
              </a:defRPr>
            </a:lvl4pPr>
            <a:lvl5pPr marL="1143000" indent="-182880">
              <a:spcBef>
                <a:spcPts val="300"/>
              </a:spcBef>
              <a:defRPr sz="16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4"/>
          </p:nvPr>
        </p:nvSpPr>
        <p:spPr/>
        <p:txBody>
          <a:bodyPr/>
          <a:lstStyle/>
          <a:p>
            <a:fld id="{7395DFC8-0640-BF4D-B823-8D68C42E818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728652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3"/>
          <p:cNvSpPr>
            <a:spLocks noGrp="1"/>
          </p:cNvSpPr>
          <p:nvPr>
            <p:ph sz="quarter" idx="10"/>
          </p:nvPr>
        </p:nvSpPr>
        <p:spPr>
          <a:xfrm>
            <a:off x="464584" y="1602354"/>
            <a:ext cx="8229600" cy="4755372"/>
          </a:xfrm>
          <a:prstGeom prst="rect">
            <a:avLst/>
          </a:prstGeom>
        </p:spPr>
        <p:txBody>
          <a:bodyPr vert="horz" lIns="0" tIns="0" rIns="0" bIns="0"/>
          <a:lstStyle>
            <a:lvl1pPr marL="228600" indent="-228600">
              <a:spcBef>
                <a:spcPts val="600"/>
              </a:spcBef>
              <a:buClr>
                <a:srgbClr val="408000"/>
              </a:buClr>
              <a:defRPr sz="3000">
                <a:latin typeface="Calibri"/>
                <a:cs typeface="Calibri"/>
              </a:defRPr>
            </a:lvl1pPr>
            <a:lvl2pPr marL="502920" indent="-228600">
              <a:spcBef>
                <a:spcPts val="300"/>
              </a:spcBef>
              <a:buClrTx/>
              <a:defRPr sz="2400">
                <a:latin typeface="Calibri"/>
                <a:cs typeface="Calibri"/>
              </a:defRPr>
            </a:lvl2pPr>
            <a:lvl3pPr marL="704088">
              <a:spcBef>
                <a:spcPts val="300"/>
              </a:spcBef>
              <a:buClrTx/>
              <a:defRPr sz="2000">
                <a:latin typeface="Calibri"/>
                <a:cs typeface="Calibri"/>
              </a:defRPr>
            </a:lvl3pPr>
            <a:lvl4pPr marL="960120" indent="-228600">
              <a:spcBef>
                <a:spcPts val="300"/>
              </a:spcBef>
              <a:defRPr sz="1800">
                <a:latin typeface="Calibri"/>
                <a:cs typeface="Calibri"/>
              </a:defRPr>
            </a:lvl4pPr>
            <a:lvl5pPr marL="1143000" indent="-182880">
              <a:spcBef>
                <a:spcPts val="300"/>
              </a:spcBef>
              <a:defRPr sz="16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8"/>
          <p:cNvSpPr>
            <a:spLocks noGrp="1"/>
          </p:cNvSpPr>
          <p:nvPr>
            <p:ph type="title"/>
          </p:nvPr>
        </p:nvSpPr>
        <p:spPr>
          <a:xfrm>
            <a:off x="457200" y="110762"/>
            <a:ext cx="8229600" cy="1011624"/>
          </a:xfrm>
          <a:prstGeom prst="rect">
            <a:avLst/>
          </a:prstGeom>
        </p:spPr>
        <p:txBody>
          <a:bodyPr vert="horz" lIns="0" tIns="0" rIns="0" bIns="0" anchor="b" anchorCtr="0"/>
          <a:lstStyle>
            <a:lvl1pPr algn="l">
              <a:lnSpc>
                <a:spcPts val="3400"/>
              </a:lnSpc>
              <a:defRPr sz="3400" b="1" i="0">
                <a:solidFill>
                  <a:srgbClr val="FFFFFF"/>
                </a:solidFill>
                <a:latin typeface="Calibri"/>
                <a:cs typeface="Calibri"/>
              </a:defRPr>
            </a:lvl1pPr>
          </a:lstStyle>
          <a:p>
            <a:r>
              <a:rPr lang="en-US" dirty="0"/>
              <a:t>Click to edit Master title style</a:t>
            </a:r>
          </a:p>
        </p:txBody>
      </p:sp>
      <p:sp>
        <p:nvSpPr>
          <p:cNvPr id="4" name="Slide Number Placeholder 1"/>
          <p:cNvSpPr>
            <a:spLocks noGrp="1"/>
          </p:cNvSpPr>
          <p:nvPr>
            <p:ph type="sldNum" sz="quarter" idx="11"/>
          </p:nvPr>
        </p:nvSpPr>
        <p:spPr/>
        <p:txBody>
          <a:bodyPr rtlCol="0"/>
          <a:lstStyle>
            <a:lvl1pPr fontAlgn="auto">
              <a:spcBef>
                <a:spcPts val="0"/>
              </a:spcBef>
              <a:spcAft>
                <a:spcPts val="0"/>
              </a:spcAft>
              <a:defRPr>
                <a:latin typeface="Calibri"/>
                <a:cs typeface="Calibri"/>
              </a:defRPr>
            </a:lvl1pPr>
          </a:lstStyle>
          <a:p>
            <a:pPr>
              <a:defRPr/>
            </a:pPr>
            <a:fld id="{58FD6F0D-2655-4FCF-AD77-79157A0A542C}" type="slidenum">
              <a:rPr lang="en-US"/>
              <a:pPr>
                <a:defRPr/>
              </a:pPr>
              <a:t>‹#›</a:t>
            </a:fld>
            <a:endParaRPr lang="en-US" dirty="0"/>
          </a:p>
        </p:txBody>
      </p:sp>
    </p:spTree>
    <p:extLst>
      <p:ext uri="{BB962C8B-B14F-4D97-AF65-F5344CB8AC3E}">
        <p14:creationId xmlns:p14="http://schemas.microsoft.com/office/powerpoint/2010/main" val="1680145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12.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11.jpeg"/><Relationship Id="rId2" Type="http://schemas.openxmlformats.org/officeDocument/2006/relationships/slideLayout" Target="../slideLayouts/slideLayout30.xml"/><Relationship Id="rId16"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13.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theme" Target="../theme/theme4.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image" Target="../media/image3.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image" Target="../media/image2.jpeg"/><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image" Target="../media/image16.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image" Target="../media/image12.png"/><Relationship Id="rId2" Type="http://schemas.openxmlformats.org/officeDocument/2006/relationships/slideLayout" Target="../slideLayouts/slideLayout62.xml"/><Relationship Id="rId16" Type="http://schemas.openxmlformats.org/officeDocument/2006/relationships/image" Target="../media/image11.jpe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theme" Target="../theme/theme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theme" Target="../theme/theme6.xml"/><Relationship Id="rId3" Type="http://schemas.openxmlformats.org/officeDocument/2006/relationships/slideLayout" Target="../slideLayouts/slideLayout77.xml"/><Relationship Id="rId21" Type="http://schemas.openxmlformats.org/officeDocument/2006/relationships/image" Target="../media/image18.png"/><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image" Target="../media/image3.png"/><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image" Target="../media/image2.jpeg"/><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10" Type="http://schemas.openxmlformats.org/officeDocument/2006/relationships/image" Target="../media/image21.png"/><Relationship Id="rId4" Type="http://schemas.openxmlformats.org/officeDocument/2006/relationships/slideLayout" Target="../slideLayouts/slideLayout95.xml"/><Relationship Id="rId9" Type="http://schemas.openxmlformats.org/officeDocument/2006/relationships/image" Target="../media/image20.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5" Type="http://schemas.openxmlformats.org/officeDocument/2006/relationships/slideLayout" Target="../slideLayouts/slideLayout103.xml"/><Relationship Id="rId4" Type="http://schemas.openxmlformats.org/officeDocument/2006/relationships/slideLayout" Target="../slideLayouts/slideLayout102.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CD5F3-6A13-4121-A4D5-A5B5517041FA}" type="datetimeFigureOut">
              <a:rPr lang="en-US" smtClean="0"/>
              <a:t>8/29/2017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3AE74-7639-4CAF-966C-C5002CFAAE7A}" type="slidenum">
              <a:rPr lang="en-US" smtClean="0"/>
              <a:t>‹#›</a:t>
            </a:fld>
            <a:endParaRPr lang="en-US"/>
          </a:p>
        </p:txBody>
      </p:sp>
    </p:spTree>
    <p:extLst>
      <p:ext uri="{BB962C8B-B14F-4D97-AF65-F5344CB8AC3E}">
        <p14:creationId xmlns:p14="http://schemas.microsoft.com/office/powerpoint/2010/main" val="35720139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Text Placeholder 12"/>
          <p:cNvSpPr>
            <a:spLocks noGrp="1"/>
          </p:cNvSpPr>
          <p:nvPr>
            <p:ph type="body" idx="1"/>
          </p:nvPr>
        </p:nvSpPr>
        <p:spPr bwMode="auto">
          <a:xfrm>
            <a:off x="498475" y="1865313"/>
            <a:ext cx="8061325"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8" name="Rectangle 7"/>
          <p:cNvSpPr/>
          <p:nvPr/>
        </p:nvSpPr>
        <p:spPr>
          <a:xfrm>
            <a:off x="0" y="1295400"/>
            <a:ext cx="533400" cy="228600"/>
          </a:xfrm>
          <a:prstGeom prst="rect">
            <a:avLst/>
          </a:prstGeom>
          <a:solidFill>
            <a:srgbClr val="71839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algn="ctr" eaLnBrk="1" fontAlgn="base" hangingPunct="1">
              <a:spcBef>
                <a:spcPct val="0"/>
              </a:spcBef>
              <a:spcAft>
                <a:spcPct val="0"/>
              </a:spcAft>
            </a:pPr>
            <a:endParaRPr lang="en-US" altLang="en-US" sz="1800">
              <a:solidFill>
                <a:srgbClr val="718399"/>
              </a:solidFill>
            </a:endParaRPr>
          </a:p>
        </p:txBody>
      </p:sp>
      <p:sp>
        <p:nvSpPr>
          <p:cNvPr id="9" name="Rectangle 8"/>
          <p:cNvSpPr/>
          <p:nvPr/>
        </p:nvSpPr>
        <p:spPr>
          <a:xfrm>
            <a:off x="603250" y="1295400"/>
            <a:ext cx="8553450" cy="228600"/>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algn="ctr" eaLnBrk="1" fontAlgn="base" hangingPunct="1">
              <a:spcBef>
                <a:spcPct val="0"/>
              </a:spcBef>
              <a:spcAft>
                <a:spcPct val="0"/>
              </a:spcAft>
            </a:pPr>
            <a:endParaRPr lang="en-US" altLang="en-US" sz="1800">
              <a:solidFill>
                <a:srgbClr val="FFFFFF"/>
              </a:solidFill>
            </a:endParaRPr>
          </a:p>
        </p:txBody>
      </p:sp>
      <p:sp>
        <p:nvSpPr>
          <p:cNvPr id="22" name="Title Placeholder 21"/>
          <p:cNvSpPr>
            <a:spLocks noGrp="1"/>
          </p:cNvSpPr>
          <p:nvPr>
            <p:ph type="title"/>
          </p:nvPr>
        </p:nvSpPr>
        <p:spPr>
          <a:xfrm>
            <a:off x="482600" y="363538"/>
            <a:ext cx="8077200" cy="819150"/>
          </a:xfrm>
          <a:prstGeom prst="rect">
            <a:avLst/>
          </a:prstGeom>
        </p:spPr>
        <p:txBody>
          <a:bodyPr vert="horz" wrap="square" lIns="91440" tIns="45720" rIns="91440" bIns="45720" numCol="1" anchor="b" anchorCtr="0" compatLnSpc="1">
            <a:prstTxWarp prst="textNoShape">
              <a:avLst/>
            </a:prstTxWarp>
            <a:normAutofit/>
          </a:bodyPr>
          <a:lstStyle/>
          <a:p>
            <a:pPr lvl="0"/>
            <a:endParaRPr lang="en-US" altLang="en-US"/>
          </a:p>
        </p:txBody>
      </p:sp>
      <p:cxnSp>
        <p:nvCxnSpPr>
          <p:cNvPr id="12" name="Straight Connector 11"/>
          <p:cNvCxnSpPr/>
          <p:nvPr/>
        </p:nvCxnSpPr>
        <p:spPr>
          <a:xfrm>
            <a:off x="0" y="6172200"/>
            <a:ext cx="9144000" cy="0"/>
          </a:xfrm>
          <a:prstGeom prst="line">
            <a:avLst/>
          </a:prstGeom>
          <a:ln w="12700" cmpd="sng">
            <a:solidFill>
              <a:srgbClr val="718399"/>
            </a:solidFill>
          </a:ln>
          <a:effectLst/>
        </p:spPr>
        <p:style>
          <a:lnRef idx="2">
            <a:schemeClr val="accent1"/>
          </a:lnRef>
          <a:fillRef idx="0">
            <a:schemeClr val="accent1"/>
          </a:fillRef>
          <a:effectRef idx="1">
            <a:schemeClr val="accent1"/>
          </a:effectRef>
          <a:fontRef idx="minor">
            <a:schemeClr val="tx1"/>
          </a:fontRef>
        </p:style>
      </p:cxnSp>
      <p:sp>
        <p:nvSpPr>
          <p:cNvPr id="1031" name="TextBox 1"/>
          <p:cNvSpPr txBox="1">
            <a:spLocks noChangeArrowheads="1"/>
          </p:cNvSpPr>
          <p:nvPr/>
        </p:nvSpPr>
        <p:spPr bwMode="auto">
          <a:xfrm>
            <a:off x="8915400" y="67691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eaLnBrk="1" fontAlgn="base" hangingPunct="1">
              <a:spcBef>
                <a:spcPct val="0"/>
              </a:spcBef>
              <a:spcAft>
                <a:spcPct val="0"/>
              </a:spcAft>
            </a:pPr>
            <a:endParaRPr lang="en-US" altLang="en-US">
              <a:solidFill>
                <a:prstClr val="black"/>
              </a:solidFill>
            </a:endParaRPr>
          </a:p>
        </p:txBody>
      </p:sp>
      <p:pic>
        <p:nvPicPr>
          <p:cNvPr id="1032" name="Picture 2" descr="485&amp;k-[Converted].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708775" y="6208713"/>
            <a:ext cx="1962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Box 1"/>
          <p:cNvSpPr txBox="1">
            <a:spLocks noChangeArrowheads="1"/>
          </p:cNvSpPr>
          <p:nvPr/>
        </p:nvSpPr>
        <p:spPr bwMode="auto">
          <a:xfrm>
            <a:off x="508000" y="6362700"/>
            <a:ext cx="10795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eaLnBrk="1" fontAlgn="base" hangingPunct="1">
              <a:spcBef>
                <a:spcPct val="0"/>
              </a:spcBef>
              <a:spcAft>
                <a:spcPct val="0"/>
              </a:spcAft>
            </a:pPr>
            <a:fld id="{00C3013D-0464-4A26-834E-5B22BCBF3330}" type="slidenum">
              <a:rPr lang="en-US" altLang="en-US" sz="1100">
                <a:solidFill>
                  <a:prstClr val="black"/>
                </a:solidFill>
              </a:rPr>
              <a:pPr eaLnBrk="1" fontAlgn="base" hangingPunct="1">
                <a:spcBef>
                  <a:spcPct val="0"/>
                </a:spcBef>
                <a:spcAft>
                  <a:spcPct val="0"/>
                </a:spcAft>
              </a:pPr>
              <a:t>‹#›</a:t>
            </a:fld>
            <a:endParaRPr lang="en-US" altLang="en-US" sz="1100">
              <a:solidFill>
                <a:prstClr val="black"/>
              </a:solidFill>
            </a:endParaRPr>
          </a:p>
        </p:txBody>
      </p:sp>
    </p:spTree>
    <p:extLst>
      <p:ext uri="{BB962C8B-B14F-4D97-AF65-F5344CB8AC3E}">
        <p14:creationId xmlns:p14="http://schemas.microsoft.com/office/powerpoint/2010/main" val="12633280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hdr="0" ftr="0" dt="0"/>
  <p:txStyles>
    <p:titleStyle>
      <a:lvl1pPr algn="l" rtl="0" eaLnBrk="1" fontAlgn="base" hangingPunct="1">
        <a:spcBef>
          <a:spcPct val="0"/>
        </a:spcBef>
        <a:spcAft>
          <a:spcPct val="0"/>
        </a:spcAft>
        <a:defRPr sz="3200" kern="800" spc="50">
          <a:solidFill>
            <a:schemeClr val="tx1"/>
          </a:solidFill>
          <a:latin typeface="Gill Sans MT"/>
          <a:ea typeface="MS PGothic" pitchFamily="34" charset="-128"/>
          <a:cs typeface="Gill Sans MT"/>
        </a:defRPr>
      </a:lvl1pPr>
      <a:lvl2pPr algn="l" rtl="0" eaLnBrk="1" fontAlgn="base" hangingPunct="1">
        <a:spcBef>
          <a:spcPct val="0"/>
        </a:spcBef>
        <a:spcAft>
          <a:spcPct val="0"/>
        </a:spcAft>
        <a:defRPr sz="3200">
          <a:solidFill>
            <a:schemeClr val="tx1"/>
          </a:solidFill>
          <a:latin typeface="Gill Sans MT" charset="0"/>
          <a:ea typeface="MS PGothic" pitchFamily="34" charset="-128"/>
          <a:cs typeface="Gill Sans MT" charset="0"/>
        </a:defRPr>
      </a:lvl2pPr>
      <a:lvl3pPr algn="l" rtl="0" eaLnBrk="1" fontAlgn="base" hangingPunct="1">
        <a:spcBef>
          <a:spcPct val="0"/>
        </a:spcBef>
        <a:spcAft>
          <a:spcPct val="0"/>
        </a:spcAft>
        <a:defRPr sz="3200">
          <a:solidFill>
            <a:schemeClr val="tx1"/>
          </a:solidFill>
          <a:latin typeface="Gill Sans MT" charset="0"/>
          <a:ea typeface="MS PGothic" pitchFamily="34" charset="-128"/>
          <a:cs typeface="Gill Sans MT" charset="0"/>
        </a:defRPr>
      </a:lvl3pPr>
      <a:lvl4pPr algn="l" rtl="0" eaLnBrk="1" fontAlgn="base" hangingPunct="1">
        <a:spcBef>
          <a:spcPct val="0"/>
        </a:spcBef>
        <a:spcAft>
          <a:spcPct val="0"/>
        </a:spcAft>
        <a:defRPr sz="3200">
          <a:solidFill>
            <a:schemeClr val="tx1"/>
          </a:solidFill>
          <a:latin typeface="Gill Sans MT" charset="0"/>
          <a:ea typeface="MS PGothic" pitchFamily="34" charset="-128"/>
          <a:cs typeface="Gill Sans MT" charset="0"/>
        </a:defRPr>
      </a:lvl4pPr>
      <a:lvl5pPr algn="l" rtl="0" eaLnBrk="1" fontAlgn="base" hangingPunct="1">
        <a:spcBef>
          <a:spcPct val="0"/>
        </a:spcBef>
        <a:spcAft>
          <a:spcPct val="0"/>
        </a:spcAft>
        <a:defRPr sz="3200">
          <a:solidFill>
            <a:schemeClr val="tx1"/>
          </a:solidFill>
          <a:latin typeface="Gill Sans MT" charset="0"/>
          <a:ea typeface="MS PGothic" pitchFamily="34" charset="-128"/>
          <a:cs typeface="Gill Sans MT" charset="0"/>
        </a:defRPr>
      </a:lvl5pPr>
      <a:lvl6pPr marL="457200" algn="l" rtl="0" eaLnBrk="1" fontAlgn="base" hangingPunct="1">
        <a:spcBef>
          <a:spcPct val="0"/>
        </a:spcBef>
        <a:spcAft>
          <a:spcPct val="0"/>
        </a:spcAft>
        <a:defRPr sz="3200">
          <a:solidFill>
            <a:schemeClr val="tx1"/>
          </a:solidFill>
          <a:latin typeface="Gill Sans MT" charset="0"/>
          <a:ea typeface="ＭＳ Ｐゴシック" charset="0"/>
        </a:defRPr>
      </a:lvl6pPr>
      <a:lvl7pPr marL="914400" algn="l" rtl="0" eaLnBrk="1" fontAlgn="base" hangingPunct="1">
        <a:spcBef>
          <a:spcPct val="0"/>
        </a:spcBef>
        <a:spcAft>
          <a:spcPct val="0"/>
        </a:spcAft>
        <a:defRPr sz="3200">
          <a:solidFill>
            <a:schemeClr val="tx1"/>
          </a:solidFill>
          <a:latin typeface="Gill Sans MT" charset="0"/>
          <a:ea typeface="ＭＳ Ｐゴシック" charset="0"/>
        </a:defRPr>
      </a:lvl7pPr>
      <a:lvl8pPr marL="1371600" algn="l" rtl="0" eaLnBrk="1" fontAlgn="base" hangingPunct="1">
        <a:spcBef>
          <a:spcPct val="0"/>
        </a:spcBef>
        <a:spcAft>
          <a:spcPct val="0"/>
        </a:spcAft>
        <a:defRPr sz="3200">
          <a:solidFill>
            <a:schemeClr val="tx1"/>
          </a:solidFill>
          <a:latin typeface="Gill Sans MT" charset="0"/>
          <a:ea typeface="ＭＳ Ｐゴシック" charset="0"/>
        </a:defRPr>
      </a:lvl8pPr>
      <a:lvl9pPr marL="1828800" algn="l" rtl="0" eaLnBrk="1" fontAlgn="base" hangingPunct="1">
        <a:spcBef>
          <a:spcPct val="0"/>
        </a:spcBef>
        <a:spcAft>
          <a:spcPct val="0"/>
        </a:spcAft>
        <a:defRPr sz="3200">
          <a:solidFill>
            <a:schemeClr val="tx1"/>
          </a:solidFill>
          <a:latin typeface="Gill Sans MT" charset="0"/>
          <a:ea typeface="ＭＳ Ｐゴシック" charset="0"/>
        </a:defRPr>
      </a:lvl9pPr>
      <a:extLst/>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kern="1200">
          <a:solidFill>
            <a:schemeClr val="tx1"/>
          </a:solidFill>
          <a:latin typeface="Gill Sans MT"/>
          <a:ea typeface="MS PGothic" pitchFamily="34" charset="-128"/>
          <a:cs typeface="Gill Sans MT"/>
        </a:defRPr>
      </a:lvl1pPr>
      <a:lvl2pPr marL="639763" indent="-273050" algn="l" rtl="0" eaLnBrk="1" fontAlgn="base" hangingPunct="1">
        <a:spcBef>
          <a:spcPts val="550"/>
        </a:spcBef>
        <a:spcAft>
          <a:spcPct val="0"/>
        </a:spcAft>
        <a:buClr>
          <a:schemeClr val="accent1"/>
        </a:buClr>
        <a:buSzPct val="50000"/>
        <a:buFont typeface="Wingdings" pitchFamily="2" charset="2"/>
        <a:buChar char=""/>
        <a:defRPr lang="en-US" sz="1600" kern="1200" dirty="0">
          <a:solidFill>
            <a:schemeClr val="tx1"/>
          </a:solidFill>
          <a:latin typeface="+mn-lt"/>
          <a:ea typeface="MS PGothic" pitchFamily="34" charset="-128"/>
          <a:cs typeface="+mn-cs"/>
        </a:defRPr>
      </a:lvl2pPr>
      <a:lvl3pPr marL="914400" indent="-228600" algn="l" rtl="0" eaLnBrk="1" fontAlgn="base" hangingPunct="1">
        <a:spcBef>
          <a:spcPts val="500"/>
        </a:spcBef>
        <a:spcAft>
          <a:spcPct val="0"/>
        </a:spcAft>
        <a:buClr>
          <a:srgbClr val="8D9EB2"/>
        </a:buClr>
        <a:buSzPct val="40000"/>
        <a:buFont typeface="Wingdings" pitchFamily="2" charset="2"/>
        <a:buChar char=""/>
        <a:defRPr lang="en-US" sz="1400" kern="1200" dirty="0">
          <a:solidFill>
            <a:schemeClr val="tx1"/>
          </a:solidFill>
          <a:latin typeface="+mn-lt"/>
          <a:ea typeface="MS PGothic" pitchFamily="34" charset="-128"/>
          <a:cs typeface="+mn-cs"/>
        </a:defRPr>
      </a:lvl3pPr>
      <a:lvl4pPr marL="1371600" indent="-228600" algn="l" rtl="0" eaLnBrk="1" fontAlgn="base" hangingPunct="1">
        <a:spcBef>
          <a:spcPts val="400"/>
        </a:spcBef>
        <a:spcAft>
          <a:spcPct val="0"/>
        </a:spcAft>
        <a:buClr>
          <a:srgbClr val="D80021"/>
        </a:buClr>
        <a:buSzPct val="38000"/>
        <a:buFont typeface="Wingdings" pitchFamily="2" charset="2"/>
        <a:buChar char=""/>
        <a:defRPr sz="1200" kern="1200">
          <a:solidFill>
            <a:schemeClr val="tx1"/>
          </a:solidFill>
          <a:latin typeface="+mn-lt"/>
          <a:ea typeface="MS PGothic" pitchFamily="34" charset="-128"/>
          <a:cs typeface="+mn-cs"/>
        </a:defRPr>
      </a:lvl4pPr>
      <a:lvl5pPr marL="1828800" indent="-228600" algn="l" rtl="0" eaLnBrk="1" fontAlgn="base" hangingPunct="1">
        <a:spcBef>
          <a:spcPts val="400"/>
        </a:spcBef>
        <a:spcAft>
          <a:spcPct val="0"/>
        </a:spcAft>
        <a:buClr>
          <a:srgbClr val="582F87"/>
        </a:buClr>
        <a:buSzPct val="65000"/>
        <a:buFont typeface="Wingdings" pitchFamily="2" charset="2"/>
        <a:defRPr sz="2000" kern="1200">
          <a:solidFill>
            <a:schemeClr val="tx1"/>
          </a:solidFill>
          <a:latin typeface="+mn-lt"/>
          <a:ea typeface="MS PGothic" pitchFamily="34" charset="-128"/>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 descr="PPT_Background.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Placeholder 12"/>
          <p:cNvSpPr>
            <a:spLocks noGrp="1"/>
          </p:cNvSpPr>
          <p:nvPr>
            <p:ph type="body" idx="1"/>
          </p:nvPr>
        </p:nvSpPr>
        <p:spPr bwMode="auto">
          <a:xfrm>
            <a:off x="498478" y="1864787"/>
            <a:ext cx="8061325" cy="3219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7" name="Rectangle 6"/>
          <p:cNvSpPr/>
          <p:nvPr/>
        </p:nvSpPr>
        <p:spPr>
          <a:xfrm>
            <a:off x="0" y="1460509"/>
            <a:ext cx="9144000" cy="319617"/>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295400"/>
            <a:ext cx="533400" cy="228600"/>
          </a:xfrm>
          <a:prstGeom prst="rect">
            <a:avLst/>
          </a:prstGeom>
          <a:solidFill>
            <a:srgbClr val="71839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718399"/>
              </a:solidFill>
            </a:endParaRPr>
          </a:p>
        </p:txBody>
      </p:sp>
      <p:sp>
        <p:nvSpPr>
          <p:cNvPr id="9" name="Rectangle 8"/>
          <p:cNvSpPr/>
          <p:nvPr/>
        </p:nvSpPr>
        <p:spPr>
          <a:xfrm>
            <a:off x="603250" y="1295400"/>
            <a:ext cx="8553450" cy="228600"/>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2" name="Title Placeholder 21"/>
          <p:cNvSpPr>
            <a:spLocks noGrp="1"/>
          </p:cNvSpPr>
          <p:nvPr>
            <p:ph type="title"/>
          </p:nvPr>
        </p:nvSpPr>
        <p:spPr>
          <a:xfrm>
            <a:off x="482600" y="364075"/>
            <a:ext cx="8077200" cy="819151"/>
          </a:xfrm>
          <a:prstGeom prst="rect">
            <a:avLst/>
          </a:prstGeom>
        </p:spPr>
        <p:txBody>
          <a:bodyPr vert="horz" anchor="b">
            <a:normAutofit/>
          </a:bodyPr>
          <a:lstStyle/>
          <a:p>
            <a:endParaRPr lang="en-US" dirty="0"/>
          </a:p>
        </p:txBody>
      </p:sp>
      <p:pic>
        <p:nvPicPr>
          <p:cNvPr id="1032" name="Picture 10" descr="Save_Logo_rgb.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7391413" y="6324601"/>
            <a:ext cx="1503363"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a:off x="0" y="6172200"/>
            <a:ext cx="9144000" cy="0"/>
          </a:xfrm>
          <a:prstGeom prst="line">
            <a:avLst/>
          </a:prstGeom>
          <a:ln w="12700" cmpd="sng">
            <a:solidFill>
              <a:srgbClr val="718399"/>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rotWithShape="1">
          <a:blip r:embed="rId19" cstate="print">
            <a:extLst>
              <a:ext uri="{28A0092B-C50C-407E-A947-70E740481C1C}">
                <a14:useLocalDpi xmlns:a14="http://schemas.microsoft.com/office/drawing/2010/main" val="0"/>
              </a:ext>
            </a:extLst>
          </a:blip>
          <a:srcRect t="50000"/>
          <a:stretch/>
        </p:blipFill>
        <p:spPr>
          <a:xfrm>
            <a:off x="346396" y="6324603"/>
            <a:ext cx="2408097" cy="353292"/>
          </a:xfrm>
          <a:prstGeom prst="rect">
            <a:avLst/>
          </a:prstGeom>
        </p:spPr>
      </p:pic>
    </p:spTree>
    <p:extLst>
      <p:ext uri="{BB962C8B-B14F-4D97-AF65-F5344CB8AC3E}">
        <p14:creationId xmlns:p14="http://schemas.microsoft.com/office/powerpoint/2010/main" val="171975563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Lst>
  <p:hf hdr="0" ftr="0" dt="0"/>
  <p:txStyles>
    <p:titleStyle>
      <a:lvl1pPr algn="l" rtl="0" eaLnBrk="1" fontAlgn="base" hangingPunct="1">
        <a:spcBef>
          <a:spcPct val="0"/>
        </a:spcBef>
        <a:spcAft>
          <a:spcPct val="0"/>
        </a:spcAft>
        <a:defRPr sz="3200" kern="800" spc="50">
          <a:solidFill>
            <a:schemeClr val="tx1"/>
          </a:solidFill>
          <a:latin typeface="Gill Sans MT"/>
          <a:ea typeface="MS PGothic" pitchFamily="34" charset="-128"/>
          <a:cs typeface="Gill Sans MT"/>
        </a:defRPr>
      </a:lvl1pPr>
      <a:lvl2pPr algn="l" rtl="0" eaLnBrk="1" fontAlgn="base" hangingPunct="1">
        <a:spcBef>
          <a:spcPct val="0"/>
        </a:spcBef>
        <a:spcAft>
          <a:spcPct val="0"/>
        </a:spcAft>
        <a:defRPr sz="3200">
          <a:solidFill>
            <a:schemeClr val="tx1"/>
          </a:solidFill>
          <a:latin typeface="Gill Sans MT" charset="0"/>
          <a:ea typeface="MS PGothic" pitchFamily="34" charset="-128"/>
          <a:cs typeface="Gill Sans MT" charset="0"/>
        </a:defRPr>
      </a:lvl2pPr>
      <a:lvl3pPr algn="l" rtl="0" eaLnBrk="1" fontAlgn="base" hangingPunct="1">
        <a:spcBef>
          <a:spcPct val="0"/>
        </a:spcBef>
        <a:spcAft>
          <a:spcPct val="0"/>
        </a:spcAft>
        <a:defRPr sz="3200">
          <a:solidFill>
            <a:schemeClr val="tx1"/>
          </a:solidFill>
          <a:latin typeface="Gill Sans MT" charset="0"/>
          <a:ea typeface="MS PGothic" pitchFamily="34" charset="-128"/>
          <a:cs typeface="Gill Sans MT" charset="0"/>
        </a:defRPr>
      </a:lvl3pPr>
      <a:lvl4pPr algn="l" rtl="0" eaLnBrk="1" fontAlgn="base" hangingPunct="1">
        <a:spcBef>
          <a:spcPct val="0"/>
        </a:spcBef>
        <a:spcAft>
          <a:spcPct val="0"/>
        </a:spcAft>
        <a:defRPr sz="3200">
          <a:solidFill>
            <a:schemeClr val="tx1"/>
          </a:solidFill>
          <a:latin typeface="Gill Sans MT" charset="0"/>
          <a:ea typeface="MS PGothic" pitchFamily="34" charset="-128"/>
          <a:cs typeface="Gill Sans MT" charset="0"/>
        </a:defRPr>
      </a:lvl4pPr>
      <a:lvl5pPr algn="l" rtl="0" eaLnBrk="1" fontAlgn="base" hangingPunct="1">
        <a:spcBef>
          <a:spcPct val="0"/>
        </a:spcBef>
        <a:spcAft>
          <a:spcPct val="0"/>
        </a:spcAft>
        <a:defRPr sz="3200">
          <a:solidFill>
            <a:schemeClr val="tx1"/>
          </a:solidFill>
          <a:latin typeface="Gill Sans MT" charset="0"/>
          <a:ea typeface="MS PGothic" pitchFamily="34" charset="-128"/>
          <a:cs typeface="Gill Sans MT" charset="0"/>
        </a:defRPr>
      </a:lvl5pPr>
      <a:lvl6pPr marL="457200" algn="l" rtl="0" eaLnBrk="1" fontAlgn="base" hangingPunct="1">
        <a:spcBef>
          <a:spcPct val="0"/>
        </a:spcBef>
        <a:spcAft>
          <a:spcPct val="0"/>
        </a:spcAft>
        <a:defRPr sz="3200">
          <a:solidFill>
            <a:schemeClr val="tx1"/>
          </a:solidFill>
          <a:latin typeface="Gill Sans MT" charset="0"/>
          <a:ea typeface="ＭＳ Ｐゴシック" charset="0"/>
        </a:defRPr>
      </a:lvl6pPr>
      <a:lvl7pPr marL="914400" algn="l" rtl="0" eaLnBrk="1" fontAlgn="base" hangingPunct="1">
        <a:spcBef>
          <a:spcPct val="0"/>
        </a:spcBef>
        <a:spcAft>
          <a:spcPct val="0"/>
        </a:spcAft>
        <a:defRPr sz="3200">
          <a:solidFill>
            <a:schemeClr val="tx1"/>
          </a:solidFill>
          <a:latin typeface="Gill Sans MT" charset="0"/>
          <a:ea typeface="ＭＳ Ｐゴシック" charset="0"/>
        </a:defRPr>
      </a:lvl7pPr>
      <a:lvl8pPr marL="1371600" algn="l" rtl="0" eaLnBrk="1" fontAlgn="base" hangingPunct="1">
        <a:spcBef>
          <a:spcPct val="0"/>
        </a:spcBef>
        <a:spcAft>
          <a:spcPct val="0"/>
        </a:spcAft>
        <a:defRPr sz="3200">
          <a:solidFill>
            <a:schemeClr val="tx1"/>
          </a:solidFill>
          <a:latin typeface="Gill Sans MT" charset="0"/>
          <a:ea typeface="ＭＳ Ｐゴシック" charset="0"/>
        </a:defRPr>
      </a:lvl8pPr>
      <a:lvl9pPr marL="1828800" algn="l" rtl="0" eaLnBrk="1" fontAlgn="base" hangingPunct="1">
        <a:spcBef>
          <a:spcPct val="0"/>
        </a:spcBef>
        <a:spcAft>
          <a:spcPct val="0"/>
        </a:spcAft>
        <a:defRPr sz="3200">
          <a:solidFill>
            <a:schemeClr val="tx1"/>
          </a:solidFill>
          <a:latin typeface="Gill Sans MT" charset="0"/>
          <a:ea typeface="ＭＳ Ｐゴシック" charset="0"/>
        </a:defRPr>
      </a:lvl9pPr>
      <a:extLst/>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kern="1200">
          <a:solidFill>
            <a:schemeClr val="tx1"/>
          </a:solidFill>
          <a:latin typeface="Gill Sans MT"/>
          <a:ea typeface="MS PGothic" pitchFamily="34" charset="-128"/>
          <a:cs typeface="Gill Sans MT"/>
        </a:defRPr>
      </a:lvl1pPr>
      <a:lvl2pPr marL="639763" indent="-273050" algn="l" rtl="0" eaLnBrk="1" fontAlgn="base" hangingPunct="1">
        <a:spcBef>
          <a:spcPts val="550"/>
        </a:spcBef>
        <a:spcAft>
          <a:spcPct val="0"/>
        </a:spcAft>
        <a:buClr>
          <a:schemeClr val="accent1"/>
        </a:buClr>
        <a:buSzPct val="50000"/>
        <a:buFont typeface="Wingdings" pitchFamily="2" charset="2"/>
        <a:buChar char=""/>
        <a:defRPr lang="en-US" sz="1600" kern="1200" dirty="0">
          <a:solidFill>
            <a:schemeClr val="tx1"/>
          </a:solidFill>
          <a:latin typeface="+mn-lt"/>
          <a:ea typeface="MS PGothic" pitchFamily="34" charset="-128"/>
          <a:cs typeface="+mn-cs"/>
        </a:defRPr>
      </a:lvl2pPr>
      <a:lvl3pPr marL="914400" indent="-228600" algn="l" rtl="0" eaLnBrk="1" fontAlgn="base" hangingPunct="1">
        <a:spcBef>
          <a:spcPts val="500"/>
        </a:spcBef>
        <a:spcAft>
          <a:spcPct val="0"/>
        </a:spcAft>
        <a:buClr>
          <a:srgbClr val="8D9EB2"/>
        </a:buClr>
        <a:buSzPct val="40000"/>
        <a:buFont typeface="Wingdings" pitchFamily="2" charset="2"/>
        <a:buChar char=""/>
        <a:defRPr lang="en-US" sz="1400" kern="1200" dirty="0">
          <a:solidFill>
            <a:schemeClr val="tx1"/>
          </a:solidFill>
          <a:latin typeface="+mn-lt"/>
          <a:ea typeface="MS PGothic" pitchFamily="34" charset="-128"/>
          <a:cs typeface="+mn-cs"/>
        </a:defRPr>
      </a:lvl3pPr>
      <a:lvl4pPr marL="1371600" indent="-228600" algn="l" rtl="0" eaLnBrk="1" fontAlgn="base" hangingPunct="1">
        <a:spcBef>
          <a:spcPts val="400"/>
        </a:spcBef>
        <a:spcAft>
          <a:spcPct val="0"/>
        </a:spcAft>
        <a:buClr>
          <a:srgbClr val="D80021"/>
        </a:buClr>
        <a:buSzPct val="38000"/>
        <a:buFont typeface="Wingdings" pitchFamily="2" charset="2"/>
        <a:buChar char=""/>
        <a:defRPr sz="1200" kern="1200">
          <a:solidFill>
            <a:schemeClr val="tx1"/>
          </a:solidFill>
          <a:latin typeface="+mn-lt"/>
          <a:ea typeface="MS PGothic" pitchFamily="34" charset="-128"/>
          <a:cs typeface="+mn-cs"/>
        </a:defRPr>
      </a:lvl4pPr>
      <a:lvl5pPr marL="1828800" indent="-228600" algn="l" rtl="0" eaLnBrk="1" fontAlgn="base" hangingPunct="1">
        <a:spcBef>
          <a:spcPts val="400"/>
        </a:spcBef>
        <a:spcAft>
          <a:spcPct val="0"/>
        </a:spcAft>
        <a:buClr>
          <a:srgbClr val="582F87"/>
        </a:buClr>
        <a:buSzPct val="65000"/>
        <a:buFont typeface="Wingdings" pitchFamily="2" charset="2"/>
        <a:defRPr sz="2000" kern="1200">
          <a:solidFill>
            <a:schemeClr val="tx1"/>
          </a:solidFill>
          <a:latin typeface="+mn-lt"/>
          <a:ea typeface="MS PGothic" pitchFamily="34" charset="-128"/>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Text Placeholder 12"/>
          <p:cNvSpPr>
            <a:spLocks noGrp="1"/>
          </p:cNvSpPr>
          <p:nvPr>
            <p:ph type="body" idx="1"/>
          </p:nvPr>
        </p:nvSpPr>
        <p:spPr bwMode="auto">
          <a:xfrm>
            <a:off x="498475" y="1865313"/>
            <a:ext cx="8061325"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8" name="Rectangle 7"/>
          <p:cNvSpPr/>
          <p:nvPr/>
        </p:nvSpPr>
        <p:spPr>
          <a:xfrm>
            <a:off x="0" y="1295400"/>
            <a:ext cx="533400" cy="228600"/>
          </a:xfrm>
          <a:prstGeom prst="rect">
            <a:avLst/>
          </a:prstGeom>
          <a:solidFill>
            <a:srgbClr val="71839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718399"/>
              </a:solidFill>
            </a:endParaRPr>
          </a:p>
        </p:txBody>
      </p:sp>
      <p:sp>
        <p:nvSpPr>
          <p:cNvPr id="9" name="Rectangle 8"/>
          <p:cNvSpPr/>
          <p:nvPr/>
        </p:nvSpPr>
        <p:spPr>
          <a:xfrm>
            <a:off x="603250" y="1295400"/>
            <a:ext cx="8553450" cy="228600"/>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2" name="Title Placeholder 21"/>
          <p:cNvSpPr>
            <a:spLocks noGrp="1"/>
          </p:cNvSpPr>
          <p:nvPr>
            <p:ph type="title"/>
          </p:nvPr>
        </p:nvSpPr>
        <p:spPr>
          <a:xfrm>
            <a:off x="482600" y="363538"/>
            <a:ext cx="8077200" cy="819150"/>
          </a:xfrm>
          <a:prstGeom prst="rect">
            <a:avLst/>
          </a:prstGeom>
        </p:spPr>
        <p:txBody>
          <a:bodyPr vert="horz" anchor="b">
            <a:normAutofit/>
          </a:bodyPr>
          <a:lstStyle/>
          <a:p>
            <a:endParaRPr lang="en-US" dirty="0"/>
          </a:p>
        </p:txBody>
      </p:sp>
      <p:cxnSp>
        <p:nvCxnSpPr>
          <p:cNvPr id="12" name="Straight Connector 11"/>
          <p:cNvCxnSpPr/>
          <p:nvPr/>
        </p:nvCxnSpPr>
        <p:spPr>
          <a:xfrm>
            <a:off x="0" y="6172200"/>
            <a:ext cx="9144000" cy="0"/>
          </a:xfrm>
          <a:prstGeom prst="line">
            <a:avLst/>
          </a:prstGeom>
          <a:ln w="12700" cmpd="sng">
            <a:solidFill>
              <a:srgbClr val="718399"/>
            </a:solidFill>
          </a:ln>
          <a:effectLst/>
        </p:spPr>
        <p:style>
          <a:lnRef idx="2">
            <a:schemeClr val="accent1"/>
          </a:lnRef>
          <a:fillRef idx="0">
            <a:schemeClr val="accent1"/>
          </a:fillRef>
          <a:effectRef idx="1">
            <a:schemeClr val="accent1"/>
          </a:effectRef>
          <a:fontRef idx="minor">
            <a:schemeClr val="tx1"/>
          </a:fontRef>
        </p:style>
      </p:cxnSp>
      <p:sp>
        <p:nvSpPr>
          <p:cNvPr id="1031" name="TextBox 1"/>
          <p:cNvSpPr txBox="1">
            <a:spLocks noChangeArrowheads="1"/>
          </p:cNvSpPr>
          <p:nvPr/>
        </p:nvSpPr>
        <p:spPr bwMode="auto">
          <a:xfrm>
            <a:off x="8915400" y="67691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charset="0"/>
                <a:ea typeface="MS PGothic" charset="0"/>
                <a:cs typeface="MS PGothic" charset="0"/>
              </a:defRPr>
            </a:lvl1pPr>
            <a:lvl2pPr marL="742950" indent="-285750" eaLnBrk="0" hangingPunct="0">
              <a:defRPr sz="2400">
                <a:solidFill>
                  <a:schemeClr val="tx1"/>
                </a:solidFill>
                <a:latin typeface="Gill Sans MT" charset="0"/>
                <a:ea typeface="MS PGothic" charset="0"/>
                <a:cs typeface="MS PGothic" charset="0"/>
              </a:defRPr>
            </a:lvl2pPr>
            <a:lvl3pPr marL="1143000" indent="-228600" eaLnBrk="0" hangingPunct="0">
              <a:defRPr sz="2400">
                <a:solidFill>
                  <a:schemeClr val="tx1"/>
                </a:solidFill>
                <a:latin typeface="Gill Sans MT" charset="0"/>
                <a:ea typeface="MS PGothic" charset="0"/>
                <a:cs typeface="MS PGothic" charset="0"/>
              </a:defRPr>
            </a:lvl3pPr>
            <a:lvl4pPr marL="1600200" indent="-228600" eaLnBrk="0" hangingPunct="0">
              <a:defRPr sz="2400">
                <a:solidFill>
                  <a:schemeClr val="tx1"/>
                </a:solidFill>
                <a:latin typeface="Gill Sans MT" charset="0"/>
                <a:ea typeface="MS PGothic" charset="0"/>
                <a:cs typeface="MS PGothic" charset="0"/>
              </a:defRPr>
            </a:lvl4pPr>
            <a:lvl5pPr marL="2057400" indent="-228600" eaLnBrk="0" hangingPunct="0">
              <a:defRPr sz="2400">
                <a:solidFill>
                  <a:schemeClr val="tx1"/>
                </a:solidFill>
                <a:latin typeface="Gill Sans MT"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Gill Sans MT"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Gill Sans MT"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Gill Sans MT"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Gill Sans MT" charset="0"/>
                <a:ea typeface="MS PGothic" charset="0"/>
                <a:cs typeface="MS PGothic" charset="0"/>
              </a:defRPr>
            </a:lvl9pPr>
          </a:lstStyle>
          <a:p>
            <a:pPr eaLnBrk="1" fontAlgn="base" hangingPunct="1">
              <a:spcBef>
                <a:spcPct val="0"/>
              </a:spcBef>
              <a:spcAft>
                <a:spcPct val="0"/>
              </a:spcAft>
              <a:defRPr/>
            </a:pPr>
            <a:endParaRPr lang="en-US">
              <a:solidFill>
                <a:prstClr val="black"/>
              </a:solidFill>
            </a:endParaRPr>
          </a:p>
        </p:txBody>
      </p:sp>
      <p:pic>
        <p:nvPicPr>
          <p:cNvPr id="1032" name="Picture 2" descr="485&amp;k-[Converted].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708775" y="6208713"/>
            <a:ext cx="1962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375701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hf hdr="0" ftr="0" dt="0"/>
  <p:txStyles>
    <p:titleStyle>
      <a:lvl1pPr algn="l" rtl="0" eaLnBrk="1" fontAlgn="base" hangingPunct="1">
        <a:spcBef>
          <a:spcPct val="0"/>
        </a:spcBef>
        <a:spcAft>
          <a:spcPct val="0"/>
        </a:spcAft>
        <a:defRPr sz="3200" kern="800" spc="50">
          <a:solidFill>
            <a:schemeClr val="tx1"/>
          </a:solidFill>
          <a:latin typeface="Gill Sans MT"/>
          <a:ea typeface="MS PGothic" pitchFamily="34" charset="-128"/>
          <a:cs typeface="Gill Sans MT"/>
        </a:defRPr>
      </a:lvl1pPr>
      <a:lvl2pPr algn="l" rtl="0" eaLnBrk="1" fontAlgn="base" hangingPunct="1">
        <a:spcBef>
          <a:spcPct val="0"/>
        </a:spcBef>
        <a:spcAft>
          <a:spcPct val="0"/>
        </a:spcAft>
        <a:defRPr sz="3200">
          <a:solidFill>
            <a:schemeClr val="tx1"/>
          </a:solidFill>
          <a:latin typeface="Gill Sans MT" charset="0"/>
          <a:ea typeface="MS PGothic" pitchFamily="34" charset="-128"/>
          <a:cs typeface="Gill Sans MT" charset="0"/>
        </a:defRPr>
      </a:lvl2pPr>
      <a:lvl3pPr algn="l" rtl="0" eaLnBrk="1" fontAlgn="base" hangingPunct="1">
        <a:spcBef>
          <a:spcPct val="0"/>
        </a:spcBef>
        <a:spcAft>
          <a:spcPct val="0"/>
        </a:spcAft>
        <a:defRPr sz="3200">
          <a:solidFill>
            <a:schemeClr val="tx1"/>
          </a:solidFill>
          <a:latin typeface="Gill Sans MT" charset="0"/>
          <a:ea typeface="MS PGothic" pitchFamily="34" charset="-128"/>
          <a:cs typeface="Gill Sans MT" charset="0"/>
        </a:defRPr>
      </a:lvl3pPr>
      <a:lvl4pPr algn="l" rtl="0" eaLnBrk="1" fontAlgn="base" hangingPunct="1">
        <a:spcBef>
          <a:spcPct val="0"/>
        </a:spcBef>
        <a:spcAft>
          <a:spcPct val="0"/>
        </a:spcAft>
        <a:defRPr sz="3200">
          <a:solidFill>
            <a:schemeClr val="tx1"/>
          </a:solidFill>
          <a:latin typeface="Gill Sans MT" charset="0"/>
          <a:ea typeface="MS PGothic" pitchFamily="34" charset="-128"/>
          <a:cs typeface="Gill Sans MT" charset="0"/>
        </a:defRPr>
      </a:lvl4pPr>
      <a:lvl5pPr algn="l" rtl="0" eaLnBrk="1" fontAlgn="base" hangingPunct="1">
        <a:spcBef>
          <a:spcPct val="0"/>
        </a:spcBef>
        <a:spcAft>
          <a:spcPct val="0"/>
        </a:spcAft>
        <a:defRPr sz="3200">
          <a:solidFill>
            <a:schemeClr val="tx1"/>
          </a:solidFill>
          <a:latin typeface="Gill Sans MT" charset="0"/>
          <a:ea typeface="MS PGothic" pitchFamily="34" charset="-128"/>
          <a:cs typeface="Gill Sans MT" charset="0"/>
        </a:defRPr>
      </a:lvl5pPr>
      <a:lvl6pPr marL="457200" algn="l" rtl="0" eaLnBrk="1" fontAlgn="base" hangingPunct="1">
        <a:spcBef>
          <a:spcPct val="0"/>
        </a:spcBef>
        <a:spcAft>
          <a:spcPct val="0"/>
        </a:spcAft>
        <a:defRPr sz="3200">
          <a:solidFill>
            <a:schemeClr val="tx1"/>
          </a:solidFill>
          <a:latin typeface="Gill Sans MT" charset="0"/>
          <a:ea typeface="ＭＳ Ｐゴシック" charset="0"/>
        </a:defRPr>
      </a:lvl6pPr>
      <a:lvl7pPr marL="914400" algn="l" rtl="0" eaLnBrk="1" fontAlgn="base" hangingPunct="1">
        <a:spcBef>
          <a:spcPct val="0"/>
        </a:spcBef>
        <a:spcAft>
          <a:spcPct val="0"/>
        </a:spcAft>
        <a:defRPr sz="3200">
          <a:solidFill>
            <a:schemeClr val="tx1"/>
          </a:solidFill>
          <a:latin typeface="Gill Sans MT" charset="0"/>
          <a:ea typeface="ＭＳ Ｐゴシック" charset="0"/>
        </a:defRPr>
      </a:lvl7pPr>
      <a:lvl8pPr marL="1371600" algn="l" rtl="0" eaLnBrk="1" fontAlgn="base" hangingPunct="1">
        <a:spcBef>
          <a:spcPct val="0"/>
        </a:spcBef>
        <a:spcAft>
          <a:spcPct val="0"/>
        </a:spcAft>
        <a:defRPr sz="3200">
          <a:solidFill>
            <a:schemeClr val="tx1"/>
          </a:solidFill>
          <a:latin typeface="Gill Sans MT" charset="0"/>
          <a:ea typeface="ＭＳ Ｐゴシック" charset="0"/>
        </a:defRPr>
      </a:lvl8pPr>
      <a:lvl9pPr marL="1828800" algn="l" rtl="0" eaLnBrk="1" fontAlgn="base" hangingPunct="1">
        <a:spcBef>
          <a:spcPct val="0"/>
        </a:spcBef>
        <a:spcAft>
          <a:spcPct val="0"/>
        </a:spcAft>
        <a:defRPr sz="3200">
          <a:solidFill>
            <a:schemeClr val="tx1"/>
          </a:solidFill>
          <a:latin typeface="Gill Sans MT" charset="0"/>
          <a:ea typeface="ＭＳ Ｐゴシック" charset="0"/>
        </a:defRPr>
      </a:lvl9pPr>
      <a:extLst/>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kern="1200">
          <a:solidFill>
            <a:schemeClr val="tx1"/>
          </a:solidFill>
          <a:latin typeface="Gill Sans MT"/>
          <a:ea typeface="MS PGothic" pitchFamily="34" charset="-128"/>
          <a:cs typeface="Gill Sans MT"/>
        </a:defRPr>
      </a:lvl1pPr>
      <a:lvl2pPr marL="639763" indent="-273050" algn="l" rtl="0" eaLnBrk="1" fontAlgn="base" hangingPunct="1">
        <a:spcBef>
          <a:spcPts val="550"/>
        </a:spcBef>
        <a:spcAft>
          <a:spcPct val="0"/>
        </a:spcAft>
        <a:buClr>
          <a:schemeClr val="accent1"/>
        </a:buClr>
        <a:buSzPct val="50000"/>
        <a:buFont typeface="Wingdings" pitchFamily="2" charset="2"/>
        <a:buChar char=""/>
        <a:defRPr lang="en-US" sz="1600" kern="1200" dirty="0">
          <a:solidFill>
            <a:schemeClr val="tx1"/>
          </a:solidFill>
          <a:latin typeface="+mn-lt"/>
          <a:ea typeface="MS PGothic" pitchFamily="34" charset="-128"/>
          <a:cs typeface="+mn-cs"/>
        </a:defRPr>
      </a:lvl2pPr>
      <a:lvl3pPr marL="914400" indent="-228600" algn="l" rtl="0" eaLnBrk="1" fontAlgn="base" hangingPunct="1">
        <a:spcBef>
          <a:spcPts val="500"/>
        </a:spcBef>
        <a:spcAft>
          <a:spcPct val="0"/>
        </a:spcAft>
        <a:buClr>
          <a:srgbClr val="8D9EB2"/>
        </a:buClr>
        <a:buSzPct val="40000"/>
        <a:buFont typeface="Wingdings" pitchFamily="2" charset="2"/>
        <a:buChar char=""/>
        <a:defRPr lang="en-US" sz="1400" kern="1200" dirty="0">
          <a:solidFill>
            <a:schemeClr val="tx1"/>
          </a:solidFill>
          <a:latin typeface="+mn-lt"/>
          <a:ea typeface="MS PGothic" pitchFamily="34" charset="-128"/>
          <a:cs typeface="+mn-cs"/>
        </a:defRPr>
      </a:lvl3pPr>
      <a:lvl4pPr marL="1371600" indent="-228600" algn="l" rtl="0" eaLnBrk="1" fontAlgn="base" hangingPunct="1">
        <a:spcBef>
          <a:spcPts val="400"/>
        </a:spcBef>
        <a:spcAft>
          <a:spcPct val="0"/>
        </a:spcAft>
        <a:buClr>
          <a:srgbClr val="D80021"/>
        </a:buClr>
        <a:buSzPct val="38000"/>
        <a:buFont typeface="Wingdings" pitchFamily="2" charset="2"/>
        <a:buChar char=""/>
        <a:defRPr sz="1200" kern="1200">
          <a:solidFill>
            <a:schemeClr val="tx1"/>
          </a:solidFill>
          <a:latin typeface="+mn-lt"/>
          <a:ea typeface="MS PGothic" pitchFamily="34" charset="-128"/>
          <a:cs typeface="+mn-cs"/>
        </a:defRPr>
      </a:lvl4pPr>
      <a:lvl5pPr marL="1828800" indent="-228600" algn="l" rtl="0" eaLnBrk="1" fontAlgn="base" hangingPunct="1">
        <a:spcBef>
          <a:spcPts val="400"/>
        </a:spcBef>
        <a:spcAft>
          <a:spcPct val="0"/>
        </a:spcAft>
        <a:buClr>
          <a:srgbClr val="582F87"/>
        </a:buClr>
        <a:buSzPct val="65000"/>
        <a:buFont typeface="Wingdings" pitchFamily="2" charset="2"/>
        <a:defRPr sz="2000" kern="1200">
          <a:solidFill>
            <a:schemeClr val="tx1"/>
          </a:solidFill>
          <a:latin typeface="+mn-lt"/>
          <a:ea typeface="MS PGothic" pitchFamily="34" charset="-128"/>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 descr="PPT_Background.jpg"/>
          <p:cNvPicPr>
            <a:picLocks noChangeAspect="1"/>
          </p:cNvPicPr>
          <p:nvPr/>
        </p:nvPicPr>
        <p:blipFill>
          <a:blip r:embed="rId16">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Placeholder 12"/>
          <p:cNvSpPr>
            <a:spLocks noGrp="1"/>
          </p:cNvSpPr>
          <p:nvPr>
            <p:ph type="body" idx="1"/>
          </p:nvPr>
        </p:nvSpPr>
        <p:spPr bwMode="auto">
          <a:xfrm>
            <a:off x="498477" y="1864787"/>
            <a:ext cx="8061325" cy="3219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7" name="Rectangle 6"/>
          <p:cNvSpPr/>
          <p:nvPr/>
        </p:nvSpPr>
        <p:spPr>
          <a:xfrm>
            <a:off x="0" y="1460508"/>
            <a:ext cx="9144000" cy="319617"/>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295400"/>
            <a:ext cx="533400" cy="228600"/>
          </a:xfrm>
          <a:prstGeom prst="rect">
            <a:avLst/>
          </a:prstGeom>
          <a:solidFill>
            <a:srgbClr val="71839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718399"/>
              </a:solidFill>
            </a:endParaRPr>
          </a:p>
        </p:txBody>
      </p:sp>
      <p:sp>
        <p:nvSpPr>
          <p:cNvPr id="9" name="Rectangle 8"/>
          <p:cNvSpPr/>
          <p:nvPr/>
        </p:nvSpPr>
        <p:spPr>
          <a:xfrm>
            <a:off x="603250" y="1295400"/>
            <a:ext cx="8553450" cy="228600"/>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2" name="Title Placeholder 21"/>
          <p:cNvSpPr>
            <a:spLocks noGrp="1"/>
          </p:cNvSpPr>
          <p:nvPr>
            <p:ph type="title"/>
          </p:nvPr>
        </p:nvSpPr>
        <p:spPr>
          <a:xfrm>
            <a:off x="482600" y="364074"/>
            <a:ext cx="8077200" cy="819151"/>
          </a:xfrm>
          <a:prstGeom prst="rect">
            <a:avLst/>
          </a:prstGeom>
        </p:spPr>
        <p:txBody>
          <a:bodyPr vert="horz" anchor="b">
            <a:normAutofit/>
          </a:bodyPr>
          <a:lstStyle/>
          <a:p>
            <a:endParaRPr lang="en-US" dirty="0"/>
          </a:p>
        </p:txBody>
      </p:sp>
      <p:pic>
        <p:nvPicPr>
          <p:cNvPr id="1032" name="Picture 10" descr="Save_Logo_rgb.png"/>
          <p:cNvPicPr>
            <a:picLocks noChangeAspect="1"/>
          </p:cNvPicPr>
          <p:nvPr/>
        </p:nvPicPr>
        <p:blipFill>
          <a:blip r:embed="rId17">
            <a:extLst>
              <a:ext uri="{28A0092B-C50C-407E-A947-70E740481C1C}">
                <a14:useLocalDpi xmlns:a14="http://schemas.microsoft.com/office/drawing/2010/main"/>
              </a:ext>
            </a:extLst>
          </a:blip>
          <a:srcRect/>
          <a:stretch>
            <a:fillRect/>
          </a:stretch>
        </p:blipFill>
        <p:spPr bwMode="auto">
          <a:xfrm>
            <a:off x="7391411" y="6252641"/>
            <a:ext cx="1503363" cy="39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a:off x="0" y="6172200"/>
            <a:ext cx="9144000" cy="0"/>
          </a:xfrm>
          <a:prstGeom prst="line">
            <a:avLst/>
          </a:prstGeom>
          <a:ln w="12700" cmpd="sng">
            <a:solidFill>
              <a:srgbClr val="718399"/>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346393" y="6321578"/>
            <a:ext cx="2408097" cy="356321"/>
          </a:xfrm>
          <a:prstGeom prst="rect">
            <a:avLst/>
          </a:prstGeom>
        </p:spPr>
      </p:pic>
    </p:spTree>
    <p:extLst>
      <p:ext uri="{BB962C8B-B14F-4D97-AF65-F5344CB8AC3E}">
        <p14:creationId xmlns:p14="http://schemas.microsoft.com/office/powerpoint/2010/main" val="3652124347"/>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Lst>
  <p:hf hdr="0" ftr="0" dt="0"/>
  <p:txStyles>
    <p:titleStyle>
      <a:lvl1pPr algn="l" rtl="0" eaLnBrk="1" fontAlgn="base" hangingPunct="1">
        <a:spcBef>
          <a:spcPct val="0"/>
        </a:spcBef>
        <a:spcAft>
          <a:spcPct val="0"/>
        </a:spcAft>
        <a:defRPr sz="3200" kern="800" spc="50">
          <a:solidFill>
            <a:schemeClr val="tx1"/>
          </a:solidFill>
          <a:latin typeface="Gill Sans MT"/>
          <a:ea typeface="MS PGothic" pitchFamily="34" charset="-128"/>
          <a:cs typeface="Gill Sans MT"/>
        </a:defRPr>
      </a:lvl1pPr>
      <a:lvl2pPr algn="l" rtl="0" eaLnBrk="1" fontAlgn="base" hangingPunct="1">
        <a:spcBef>
          <a:spcPct val="0"/>
        </a:spcBef>
        <a:spcAft>
          <a:spcPct val="0"/>
        </a:spcAft>
        <a:defRPr sz="3200">
          <a:solidFill>
            <a:schemeClr val="tx1"/>
          </a:solidFill>
          <a:latin typeface="Gill Sans MT" charset="0"/>
          <a:ea typeface="MS PGothic" pitchFamily="34" charset="-128"/>
          <a:cs typeface="Gill Sans MT" charset="0"/>
        </a:defRPr>
      </a:lvl2pPr>
      <a:lvl3pPr algn="l" rtl="0" eaLnBrk="1" fontAlgn="base" hangingPunct="1">
        <a:spcBef>
          <a:spcPct val="0"/>
        </a:spcBef>
        <a:spcAft>
          <a:spcPct val="0"/>
        </a:spcAft>
        <a:defRPr sz="3200">
          <a:solidFill>
            <a:schemeClr val="tx1"/>
          </a:solidFill>
          <a:latin typeface="Gill Sans MT" charset="0"/>
          <a:ea typeface="MS PGothic" pitchFamily="34" charset="-128"/>
          <a:cs typeface="Gill Sans MT" charset="0"/>
        </a:defRPr>
      </a:lvl3pPr>
      <a:lvl4pPr algn="l" rtl="0" eaLnBrk="1" fontAlgn="base" hangingPunct="1">
        <a:spcBef>
          <a:spcPct val="0"/>
        </a:spcBef>
        <a:spcAft>
          <a:spcPct val="0"/>
        </a:spcAft>
        <a:defRPr sz="3200">
          <a:solidFill>
            <a:schemeClr val="tx1"/>
          </a:solidFill>
          <a:latin typeface="Gill Sans MT" charset="0"/>
          <a:ea typeface="MS PGothic" pitchFamily="34" charset="-128"/>
          <a:cs typeface="Gill Sans MT" charset="0"/>
        </a:defRPr>
      </a:lvl4pPr>
      <a:lvl5pPr algn="l" rtl="0" eaLnBrk="1" fontAlgn="base" hangingPunct="1">
        <a:spcBef>
          <a:spcPct val="0"/>
        </a:spcBef>
        <a:spcAft>
          <a:spcPct val="0"/>
        </a:spcAft>
        <a:defRPr sz="3200">
          <a:solidFill>
            <a:schemeClr val="tx1"/>
          </a:solidFill>
          <a:latin typeface="Gill Sans MT" charset="0"/>
          <a:ea typeface="MS PGothic" pitchFamily="34" charset="-128"/>
          <a:cs typeface="Gill Sans MT" charset="0"/>
        </a:defRPr>
      </a:lvl5pPr>
      <a:lvl6pPr marL="457200" algn="l" rtl="0" eaLnBrk="1" fontAlgn="base" hangingPunct="1">
        <a:spcBef>
          <a:spcPct val="0"/>
        </a:spcBef>
        <a:spcAft>
          <a:spcPct val="0"/>
        </a:spcAft>
        <a:defRPr sz="3200">
          <a:solidFill>
            <a:schemeClr val="tx1"/>
          </a:solidFill>
          <a:latin typeface="Gill Sans MT" charset="0"/>
          <a:ea typeface="ＭＳ Ｐゴシック" charset="0"/>
        </a:defRPr>
      </a:lvl6pPr>
      <a:lvl7pPr marL="914400" algn="l" rtl="0" eaLnBrk="1" fontAlgn="base" hangingPunct="1">
        <a:spcBef>
          <a:spcPct val="0"/>
        </a:spcBef>
        <a:spcAft>
          <a:spcPct val="0"/>
        </a:spcAft>
        <a:defRPr sz="3200">
          <a:solidFill>
            <a:schemeClr val="tx1"/>
          </a:solidFill>
          <a:latin typeface="Gill Sans MT" charset="0"/>
          <a:ea typeface="ＭＳ Ｐゴシック" charset="0"/>
        </a:defRPr>
      </a:lvl7pPr>
      <a:lvl8pPr marL="1371600" algn="l" rtl="0" eaLnBrk="1" fontAlgn="base" hangingPunct="1">
        <a:spcBef>
          <a:spcPct val="0"/>
        </a:spcBef>
        <a:spcAft>
          <a:spcPct val="0"/>
        </a:spcAft>
        <a:defRPr sz="3200">
          <a:solidFill>
            <a:schemeClr val="tx1"/>
          </a:solidFill>
          <a:latin typeface="Gill Sans MT" charset="0"/>
          <a:ea typeface="ＭＳ Ｐゴシック" charset="0"/>
        </a:defRPr>
      </a:lvl8pPr>
      <a:lvl9pPr marL="1828800" algn="l" rtl="0" eaLnBrk="1" fontAlgn="base" hangingPunct="1">
        <a:spcBef>
          <a:spcPct val="0"/>
        </a:spcBef>
        <a:spcAft>
          <a:spcPct val="0"/>
        </a:spcAft>
        <a:defRPr sz="3200">
          <a:solidFill>
            <a:schemeClr val="tx1"/>
          </a:solidFill>
          <a:latin typeface="Gill Sans MT" charset="0"/>
          <a:ea typeface="ＭＳ Ｐゴシック" charset="0"/>
        </a:defRPr>
      </a:lvl9pPr>
      <a:extLst/>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kern="1200">
          <a:solidFill>
            <a:schemeClr val="tx1"/>
          </a:solidFill>
          <a:latin typeface="Gill Sans MT"/>
          <a:ea typeface="MS PGothic" pitchFamily="34" charset="-128"/>
          <a:cs typeface="Gill Sans MT"/>
        </a:defRPr>
      </a:lvl1pPr>
      <a:lvl2pPr marL="639763" indent="-273050" algn="l" rtl="0" eaLnBrk="1" fontAlgn="base" hangingPunct="1">
        <a:spcBef>
          <a:spcPts val="550"/>
        </a:spcBef>
        <a:spcAft>
          <a:spcPct val="0"/>
        </a:spcAft>
        <a:buClr>
          <a:schemeClr val="accent1"/>
        </a:buClr>
        <a:buSzPct val="50000"/>
        <a:buFont typeface="Wingdings" pitchFamily="2" charset="2"/>
        <a:buChar char=""/>
        <a:defRPr lang="en-US" sz="1600" kern="1200" dirty="0">
          <a:solidFill>
            <a:schemeClr val="tx1"/>
          </a:solidFill>
          <a:latin typeface="+mn-lt"/>
          <a:ea typeface="MS PGothic" pitchFamily="34" charset="-128"/>
          <a:cs typeface="+mn-cs"/>
        </a:defRPr>
      </a:lvl2pPr>
      <a:lvl3pPr marL="914400" indent="-228600" algn="l" rtl="0" eaLnBrk="1" fontAlgn="base" hangingPunct="1">
        <a:spcBef>
          <a:spcPts val="500"/>
        </a:spcBef>
        <a:spcAft>
          <a:spcPct val="0"/>
        </a:spcAft>
        <a:buClr>
          <a:srgbClr val="8D9EB2"/>
        </a:buClr>
        <a:buSzPct val="40000"/>
        <a:buFont typeface="Wingdings" pitchFamily="2" charset="2"/>
        <a:buChar char=""/>
        <a:defRPr lang="en-US" sz="1400" kern="1200" dirty="0">
          <a:solidFill>
            <a:schemeClr val="tx1"/>
          </a:solidFill>
          <a:latin typeface="+mn-lt"/>
          <a:ea typeface="MS PGothic" pitchFamily="34" charset="-128"/>
          <a:cs typeface="+mn-cs"/>
        </a:defRPr>
      </a:lvl3pPr>
      <a:lvl4pPr marL="1371600" indent="-228600" algn="l" rtl="0" eaLnBrk="1" fontAlgn="base" hangingPunct="1">
        <a:spcBef>
          <a:spcPts val="400"/>
        </a:spcBef>
        <a:spcAft>
          <a:spcPct val="0"/>
        </a:spcAft>
        <a:buClr>
          <a:srgbClr val="D80021"/>
        </a:buClr>
        <a:buSzPct val="38000"/>
        <a:buFont typeface="Wingdings" pitchFamily="2" charset="2"/>
        <a:buChar char=""/>
        <a:defRPr sz="1200" kern="1200">
          <a:solidFill>
            <a:schemeClr val="tx1"/>
          </a:solidFill>
          <a:latin typeface="+mn-lt"/>
          <a:ea typeface="MS PGothic" pitchFamily="34" charset="-128"/>
          <a:cs typeface="+mn-cs"/>
        </a:defRPr>
      </a:lvl4pPr>
      <a:lvl5pPr marL="1828800" indent="-228600" algn="l" rtl="0" eaLnBrk="1" fontAlgn="base" hangingPunct="1">
        <a:spcBef>
          <a:spcPts val="400"/>
        </a:spcBef>
        <a:spcAft>
          <a:spcPct val="0"/>
        </a:spcAft>
        <a:buClr>
          <a:srgbClr val="582F87"/>
        </a:buClr>
        <a:buSzPct val="65000"/>
        <a:buFont typeface="Wingdings" pitchFamily="2" charset="2"/>
        <a:defRPr sz="2000" kern="1200">
          <a:solidFill>
            <a:schemeClr val="tx1"/>
          </a:solidFill>
          <a:latin typeface="+mn-lt"/>
          <a:ea typeface="MS PGothic" pitchFamily="34" charset="-128"/>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Text Placeholder 12"/>
          <p:cNvSpPr>
            <a:spLocks noGrp="1"/>
          </p:cNvSpPr>
          <p:nvPr>
            <p:ph type="body" idx="1"/>
          </p:nvPr>
        </p:nvSpPr>
        <p:spPr bwMode="auto">
          <a:xfrm>
            <a:off x="498475" y="1865313"/>
            <a:ext cx="8061325"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8" name="Rectangle 7"/>
          <p:cNvSpPr/>
          <p:nvPr/>
        </p:nvSpPr>
        <p:spPr>
          <a:xfrm>
            <a:off x="0" y="1295400"/>
            <a:ext cx="533400" cy="228600"/>
          </a:xfrm>
          <a:prstGeom prst="rect">
            <a:avLst/>
          </a:prstGeom>
          <a:solidFill>
            <a:srgbClr val="71839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718399"/>
              </a:solidFill>
            </a:endParaRPr>
          </a:p>
        </p:txBody>
      </p:sp>
      <p:sp>
        <p:nvSpPr>
          <p:cNvPr id="9" name="Rectangle 8"/>
          <p:cNvSpPr/>
          <p:nvPr/>
        </p:nvSpPr>
        <p:spPr>
          <a:xfrm>
            <a:off x="603250" y="1295400"/>
            <a:ext cx="8553450" cy="228600"/>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2" name="Title Placeholder 21"/>
          <p:cNvSpPr>
            <a:spLocks noGrp="1"/>
          </p:cNvSpPr>
          <p:nvPr>
            <p:ph type="title"/>
          </p:nvPr>
        </p:nvSpPr>
        <p:spPr>
          <a:xfrm>
            <a:off x="482600" y="363538"/>
            <a:ext cx="8077200" cy="819150"/>
          </a:xfrm>
          <a:prstGeom prst="rect">
            <a:avLst/>
          </a:prstGeom>
        </p:spPr>
        <p:txBody>
          <a:bodyPr vert="horz" anchor="b">
            <a:normAutofit/>
          </a:bodyPr>
          <a:lstStyle/>
          <a:p>
            <a:endParaRPr lang="en-US" dirty="0"/>
          </a:p>
        </p:txBody>
      </p:sp>
      <p:cxnSp>
        <p:nvCxnSpPr>
          <p:cNvPr id="12" name="Straight Connector 11"/>
          <p:cNvCxnSpPr/>
          <p:nvPr/>
        </p:nvCxnSpPr>
        <p:spPr>
          <a:xfrm>
            <a:off x="0" y="6172200"/>
            <a:ext cx="9144000" cy="0"/>
          </a:xfrm>
          <a:prstGeom prst="line">
            <a:avLst/>
          </a:prstGeom>
          <a:ln w="12700" cmpd="sng">
            <a:solidFill>
              <a:srgbClr val="718399"/>
            </a:solidFill>
          </a:ln>
          <a:effectLst/>
        </p:spPr>
        <p:style>
          <a:lnRef idx="2">
            <a:schemeClr val="accent1"/>
          </a:lnRef>
          <a:fillRef idx="0">
            <a:schemeClr val="accent1"/>
          </a:fillRef>
          <a:effectRef idx="1">
            <a:schemeClr val="accent1"/>
          </a:effectRef>
          <a:fontRef idx="minor">
            <a:schemeClr val="tx1"/>
          </a:fontRef>
        </p:style>
      </p:cxnSp>
      <p:sp>
        <p:nvSpPr>
          <p:cNvPr id="1031" name="TextBox 1"/>
          <p:cNvSpPr txBox="1">
            <a:spLocks noChangeArrowheads="1"/>
          </p:cNvSpPr>
          <p:nvPr/>
        </p:nvSpPr>
        <p:spPr bwMode="auto">
          <a:xfrm>
            <a:off x="8915400" y="67691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charset="0"/>
                <a:ea typeface="MS PGothic" charset="0"/>
                <a:cs typeface="MS PGothic" charset="0"/>
              </a:defRPr>
            </a:lvl1pPr>
            <a:lvl2pPr marL="742950" indent="-285750" eaLnBrk="0" hangingPunct="0">
              <a:defRPr sz="2400">
                <a:solidFill>
                  <a:schemeClr val="tx1"/>
                </a:solidFill>
                <a:latin typeface="Gill Sans MT" charset="0"/>
                <a:ea typeface="MS PGothic" charset="0"/>
                <a:cs typeface="MS PGothic" charset="0"/>
              </a:defRPr>
            </a:lvl2pPr>
            <a:lvl3pPr marL="1143000" indent="-228600" eaLnBrk="0" hangingPunct="0">
              <a:defRPr sz="2400">
                <a:solidFill>
                  <a:schemeClr val="tx1"/>
                </a:solidFill>
                <a:latin typeface="Gill Sans MT" charset="0"/>
                <a:ea typeface="MS PGothic" charset="0"/>
                <a:cs typeface="MS PGothic" charset="0"/>
              </a:defRPr>
            </a:lvl3pPr>
            <a:lvl4pPr marL="1600200" indent="-228600" eaLnBrk="0" hangingPunct="0">
              <a:defRPr sz="2400">
                <a:solidFill>
                  <a:schemeClr val="tx1"/>
                </a:solidFill>
                <a:latin typeface="Gill Sans MT" charset="0"/>
                <a:ea typeface="MS PGothic" charset="0"/>
                <a:cs typeface="MS PGothic" charset="0"/>
              </a:defRPr>
            </a:lvl4pPr>
            <a:lvl5pPr marL="2057400" indent="-228600" eaLnBrk="0" hangingPunct="0">
              <a:defRPr sz="2400">
                <a:solidFill>
                  <a:schemeClr val="tx1"/>
                </a:solidFill>
                <a:latin typeface="Gill Sans MT"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Gill Sans MT"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Gill Sans MT"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Gill Sans MT"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Gill Sans MT" charset="0"/>
                <a:ea typeface="MS PGothic" charset="0"/>
                <a:cs typeface="MS PGothic" charset="0"/>
              </a:defRPr>
            </a:lvl9pPr>
          </a:lstStyle>
          <a:p>
            <a:pPr eaLnBrk="1" fontAlgn="base" hangingPunct="1">
              <a:spcBef>
                <a:spcPct val="0"/>
              </a:spcBef>
              <a:spcAft>
                <a:spcPct val="0"/>
              </a:spcAft>
              <a:defRPr/>
            </a:pPr>
            <a:endParaRPr lang="en-US">
              <a:solidFill>
                <a:prstClr val="black"/>
              </a:solidFill>
            </a:endParaRPr>
          </a:p>
        </p:txBody>
      </p:sp>
      <p:pic>
        <p:nvPicPr>
          <p:cNvPr id="1032" name="Picture 2" descr="485&amp;k-[Converted].png"/>
          <p:cNvPicPr>
            <a:picLocks noChangeAspect="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6708775" y="6208713"/>
            <a:ext cx="1962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440412" y="6343820"/>
            <a:ext cx="2862089" cy="317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3723290"/>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Lst>
  <p:hf hdr="0" ftr="0" dt="0"/>
  <p:txStyles>
    <p:titleStyle>
      <a:lvl1pPr algn="l" rtl="0" eaLnBrk="1" fontAlgn="base" hangingPunct="1">
        <a:spcBef>
          <a:spcPct val="0"/>
        </a:spcBef>
        <a:spcAft>
          <a:spcPct val="0"/>
        </a:spcAft>
        <a:defRPr sz="3200" kern="800" spc="50">
          <a:solidFill>
            <a:schemeClr val="tx1"/>
          </a:solidFill>
          <a:latin typeface="Gill Sans MT"/>
          <a:ea typeface="MS PGothic" pitchFamily="34" charset="-128"/>
          <a:cs typeface="Gill Sans MT"/>
        </a:defRPr>
      </a:lvl1pPr>
      <a:lvl2pPr algn="l" rtl="0" eaLnBrk="1" fontAlgn="base" hangingPunct="1">
        <a:spcBef>
          <a:spcPct val="0"/>
        </a:spcBef>
        <a:spcAft>
          <a:spcPct val="0"/>
        </a:spcAft>
        <a:defRPr sz="3200">
          <a:solidFill>
            <a:schemeClr val="tx1"/>
          </a:solidFill>
          <a:latin typeface="Gill Sans MT" charset="0"/>
          <a:ea typeface="MS PGothic" pitchFamily="34" charset="-128"/>
          <a:cs typeface="Gill Sans MT" charset="0"/>
        </a:defRPr>
      </a:lvl2pPr>
      <a:lvl3pPr algn="l" rtl="0" eaLnBrk="1" fontAlgn="base" hangingPunct="1">
        <a:spcBef>
          <a:spcPct val="0"/>
        </a:spcBef>
        <a:spcAft>
          <a:spcPct val="0"/>
        </a:spcAft>
        <a:defRPr sz="3200">
          <a:solidFill>
            <a:schemeClr val="tx1"/>
          </a:solidFill>
          <a:latin typeface="Gill Sans MT" charset="0"/>
          <a:ea typeface="MS PGothic" pitchFamily="34" charset="-128"/>
          <a:cs typeface="Gill Sans MT" charset="0"/>
        </a:defRPr>
      </a:lvl3pPr>
      <a:lvl4pPr algn="l" rtl="0" eaLnBrk="1" fontAlgn="base" hangingPunct="1">
        <a:spcBef>
          <a:spcPct val="0"/>
        </a:spcBef>
        <a:spcAft>
          <a:spcPct val="0"/>
        </a:spcAft>
        <a:defRPr sz="3200">
          <a:solidFill>
            <a:schemeClr val="tx1"/>
          </a:solidFill>
          <a:latin typeface="Gill Sans MT" charset="0"/>
          <a:ea typeface="MS PGothic" pitchFamily="34" charset="-128"/>
          <a:cs typeface="Gill Sans MT" charset="0"/>
        </a:defRPr>
      </a:lvl4pPr>
      <a:lvl5pPr algn="l" rtl="0" eaLnBrk="1" fontAlgn="base" hangingPunct="1">
        <a:spcBef>
          <a:spcPct val="0"/>
        </a:spcBef>
        <a:spcAft>
          <a:spcPct val="0"/>
        </a:spcAft>
        <a:defRPr sz="3200">
          <a:solidFill>
            <a:schemeClr val="tx1"/>
          </a:solidFill>
          <a:latin typeface="Gill Sans MT" charset="0"/>
          <a:ea typeface="MS PGothic" pitchFamily="34" charset="-128"/>
          <a:cs typeface="Gill Sans MT" charset="0"/>
        </a:defRPr>
      </a:lvl5pPr>
      <a:lvl6pPr marL="457200" algn="l" rtl="0" eaLnBrk="1" fontAlgn="base" hangingPunct="1">
        <a:spcBef>
          <a:spcPct val="0"/>
        </a:spcBef>
        <a:spcAft>
          <a:spcPct val="0"/>
        </a:spcAft>
        <a:defRPr sz="3200">
          <a:solidFill>
            <a:schemeClr val="tx1"/>
          </a:solidFill>
          <a:latin typeface="Gill Sans MT" charset="0"/>
          <a:ea typeface="ＭＳ Ｐゴシック" charset="0"/>
        </a:defRPr>
      </a:lvl6pPr>
      <a:lvl7pPr marL="914400" algn="l" rtl="0" eaLnBrk="1" fontAlgn="base" hangingPunct="1">
        <a:spcBef>
          <a:spcPct val="0"/>
        </a:spcBef>
        <a:spcAft>
          <a:spcPct val="0"/>
        </a:spcAft>
        <a:defRPr sz="3200">
          <a:solidFill>
            <a:schemeClr val="tx1"/>
          </a:solidFill>
          <a:latin typeface="Gill Sans MT" charset="0"/>
          <a:ea typeface="ＭＳ Ｐゴシック" charset="0"/>
        </a:defRPr>
      </a:lvl7pPr>
      <a:lvl8pPr marL="1371600" algn="l" rtl="0" eaLnBrk="1" fontAlgn="base" hangingPunct="1">
        <a:spcBef>
          <a:spcPct val="0"/>
        </a:spcBef>
        <a:spcAft>
          <a:spcPct val="0"/>
        </a:spcAft>
        <a:defRPr sz="3200">
          <a:solidFill>
            <a:schemeClr val="tx1"/>
          </a:solidFill>
          <a:latin typeface="Gill Sans MT" charset="0"/>
          <a:ea typeface="ＭＳ Ｐゴシック" charset="0"/>
        </a:defRPr>
      </a:lvl8pPr>
      <a:lvl9pPr marL="1828800" algn="l" rtl="0" eaLnBrk="1" fontAlgn="base" hangingPunct="1">
        <a:spcBef>
          <a:spcPct val="0"/>
        </a:spcBef>
        <a:spcAft>
          <a:spcPct val="0"/>
        </a:spcAft>
        <a:defRPr sz="3200">
          <a:solidFill>
            <a:schemeClr val="tx1"/>
          </a:solidFill>
          <a:latin typeface="Gill Sans MT" charset="0"/>
          <a:ea typeface="ＭＳ Ｐゴシック" charset="0"/>
        </a:defRPr>
      </a:lvl9pPr>
      <a:extLst/>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kern="1200">
          <a:solidFill>
            <a:schemeClr val="tx1"/>
          </a:solidFill>
          <a:latin typeface="Gill Sans MT"/>
          <a:ea typeface="MS PGothic" pitchFamily="34" charset="-128"/>
          <a:cs typeface="Gill Sans MT"/>
        </a:defRPr>
      </a:lvl1pPr>
      <a:lvl2pPr marL="639763" indent="-273050" algn="l" rtl="0" eaLnBrk="1" fontAlgn="base" hangingPunct="1">
        <a:spcBef>
          <a:spcPts val="550"/>
        </a:spcBef>
        <a:spcAft>
          <a:spcPct val="0"/>
        </a:spcAft>
        <a:buClr>
          <a:schemeClr val="accent1"/>
        </a:buClr>
        <a:buSzPct val="50000"/>
        <a:buFont typeface="Wingdings" pitchFamily="2" charset="2"/>
        <a:buChar char=""/>
        <a:defRPr lang="en-US" sz="1600" kern="1200" dirty="0">
          <a:solidFill>
            <a:schemeClr val="tx1"/>
          </a:solidFill>
          <a:latin typeface="+mn-lt"/>
          <a:ea typeface="MS PGothic" pitchFamily="34" charset="-128"/>
          <a:cs typeface="+mn-cs"/>
        </a:defRPr>
      </a:lvl2pPr>
      <a:lvl3pPr marL="914400" indent="-228600" algn="l" rtl="0" eaLnBrk="1" fontAlgn="base" hangingPunct="1">
        <a:spcBef>
          <a:spcPts val="500"/>
        </a:spcBef>
        <a:spcAft>
          <a:spcPct val="0"/>
        </a:spcAft>
        <a:buClr>
          <a:srgbClr val="8D9EB2"/>
        </a:buClr>
        <a:buSzPct val="40000"/>
        <a:buFont typeface="Wingdings" pitchFamily="2" charset="2"/>
        <a:buChar char=""/>
        <a:defRPr lang="en-US" sz="1400" kern="1200" dirty="0">
          <a:solidFill>
            <a:schemeClr val="tx1"/>
          </a:solidFill>
          <a:latin typeface="+mn-lt"/>
          <a:ea typeface="MS PGothic" pitchFamily="34" charset="-128"/>
          <a:cs typeface="+mn-cs"/>
        </a:defRPr>
      </a:lvl3pPr>
      <a:lvl4pPr marL="1371600" indent="-228600" algn="l" rtl="0" eaLnBrk="1" fontAlgn="base" hangingPunct="1">
        <a:spcBef>
          <a:spcPts val="400"/>
        </a:spcBef>
        <a:spcAft>
          <a:spcPct val="0"/>
        </a:spcAft>
        <a:buClr>
          <a:srgbClr val="D80021"/>
        </a:buClr>
        <a:buSzPct val="38000"/>
        <a:buFont typeface="Wingdings" pitchFamily="2" charset="2"/>
        <a:buChar char=""/>
        <a:defRPr sz="1200" kern="1200">
          <a:solidFill>
            <a:schemeClr val="tx1"/>
          </a:solidFill>
          <a:latin typeface="+mn-lt"/>
          <a:ea typeface="MS PGothic" pitchFamily="34" charset="-128"/>
          <a:cs typeface="+mn-cs"/>
        </a:defRPr>
      </a:lvl4pPr>
      <a:lvl5pPr marL="1828800" indent="-228600" algn="l" rtl="0" eaLnBrk="1" fontAlgn="base" hangingPunct="1">
        <a:spcBef>
          <a:spcPts val="400"/>
        </a:spcBef>
        <a:spcAft>
          <a:spcPct val="0"/>
        </a:spcAft>
        <a:buClr>
          <a:srgbClr val="582F87"/>
        </a:buClr>
        <a:buSzPct val="65000"/>
        <a:buFont typeface="Wingdings" pitchFamily="2" charset="2"/>
        <a:defRPr sz="2000" kern="1200">
          <a:solidFill>
            <a:schemeClr val="tx1"/>
          </a:solidFill>
          <a:latin typeface="+mn-lt"/>
          <a:ea typeface="MS PGothic" pitchFamily="34" charset="-128"/>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74638"/>
            <a:ext cx="739140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title</a:t>
            </a:r>
          </a:p>
        </p:txBody>
      </p:sp>
      <p:sp>
        <p:nvSpPr>
          <p:cNvPr id="1027" name="Rectangle 3"/>
          <p:cNvSpPr>
            <a:spLocks noGrp="1" noChangeArrowheads="1"/>
          </p:cNvSpPr>
          <p:nvPr>
            <p:ph type="body" idx="1"/>
          </p:nvPr>
        </p:nvSpPr>
        <p:spPr bwMode="auto">
          <a:xfrm>
            <a:off x="304800" y="1600200"/>
            <a:ext cx="7391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29" name="Rectangle 5"/>
          <p:cNvSpPr>
            <a:spLocks noGrp="1" noChangeArrowheads="1"/>
          </p:cNvSpPr>
          <p:nvPr>
            <p:ph type="ftr" sz="quarter" idx="3"/>
          </p:nvPr>
        </p:nvSpPr>
        <p:spPr bwMode="auto">
          <a:xfrm>
            <a:off x="304800" y="6553200"/>
            <a:ext cx="533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latin typeface="Arial" charset="0"/>
                <a:ea typeface="+mn-ea"/>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172200" y="6553200"/>
            <a:ext cx="152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smtClean="0">
                <a:latin typeface="Arial" pitchFamily="34" charset="0"/>
              </a:defRPr>
            </a:lvl1pPr>
          </a:lstStyle>
          <a:p>
            <a:pPr fontAlgn="base">
              <a:spcBef>
                <a:spcPct val="0"/>
              </a:spcBef>
              <a:spcAft>
                <a:spcPct val="0"/>
              </a:spcAft>
              <a:defRPr/>
            </a:pPr>
            <a:fld id="{1584EE13-82B1-435F-A619-37412BCD2B51}" type="slidenum">
              <a:rPr lang="en-US" altLang="en-US">
                <a:solidFill>
                  <a:srgbClr val="000000"/>
                </a:solidFill>
                <a:ea typeface="ＭＳ Ｐゴシック" pitchFamily="34" charset="-128"/>
              </a:rPr>
              <a:pPr fontAlgn="base">
                <a:spcBef>
                  <a:spcPct val="0"/>
                </a:spcBef>
                <a:spcAft>
                  <a:spcPct val="0"/>
                </a:spcAft>
                <a:defRPr/>
              </a:pPr>
              <a:t>‹#›</a:t>
            </a:fld>
            <a:endParaRPr lang="en-US" altLang="en-US">
              <a:solidFill>
                <a:srgbClr val="000000"/>
              </a:solidFill>
              <a:ea typeface="ＭＳ Ｐゴシック" pitchFamily="34" charset="-128"/>
            </a:endParaRPr>
          </a:p>
        </p:txBody>
      </p:sp>
      <p:pic>
        <p:nvPicPr>
          <p:cNvPr id="2" name="Picture 2" descr="JBS 2014 ppt interior template.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854950" y="0"/>
            <a:ext cx="1295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6238959"/>
            <a:ext cx="4114800" cy="619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93113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Lst>
  <p:txStyles>
    <p:titleStyle>
      <a:lvl1pPr algn="l" rtl="0" eaLnBrk="1" fontAlgn="base" hangingPunct="1">
        <a:spcBef>
          <a:spcPct val="0"/>
        </a:spcBef>
        <a:spcAft>
          <a:spcPct val="0"/>
        </a:spcAft>
        <a:defRPr sz="3600">
          <a:solidFill>
            <a:srgbClr val="006177"/>
          </a:solidFill>
          <a:latin typeface="+mj-lt"/>
          <a:ea typeface="ＭＳ Ｐゴシック" charset="0"/>
          <a:cs typeface="+mj-cs"/>
        </a:defRPr>
      </a:lvl1pPr>
      <a:lvl2pPr algn="l" rtl="0" eaLnBrk="1" fontAlgn="base" hangingPunct="1">
        <a:spcBef>
          <a:spcPct val="0"/>
        </a:spcBef>
        <a:spcAft>
          <a:spcPct val="0"/>
        </a:spcAft>
        <a:defRPr sz="3600">
          <a:solidFill>
            <a:srgbClr val="006177"/>
          </a:solidFill>
          <a:latin typeface="Arial" charset="0"/>
          <a:ea typeface="ＭＳ Ｐゴシック" charset="0"/>
          <a:cs typeface="Arial" charset="0"/>
        </a:defRPr>
      </a:lvl2pPr>
      <a:lvl3pPr algn="l" rtl="0" eaLnBrk="1" fontAlgn="base" hangingPunct="1">
        <a:spcBef>
          <a:spcPct val="0"/>
        </a:spcBef>
        <a:spcAft>
          <a:spcPct val="0"/>
        </a:spcAft>
        <a:defRPr sz="3600">
          <a:solidFill>
            <a:srgbClr val="006177"/>
          </a:solidFill>
          <a:latin typeface="Arial" charset="0"/>
          <a:ea typeface="ＭＳ Ｐゴシック" charset="0"/>
          <a:cs typeface="Arial" charset="0"/>
        </a:defRPr>
      </a:lvl3pPr>
      <a:lvl4pPr algn="l" rtl="0" eaLnBrk="1" fontAlgn="base" hangingPunct="1">
        <a:spcBef>
          <a:spcPct val="0"/>
        </a:spcBef>
        <a:spcAft>
          <a:spcPct val="0"/>
        </a:spcAft>
        <a:defRPr sz="3600">
          <a:solidFill>
            <a:srgbClr val="006177"/>
          </a:solidFill>
          <a:latin typeface="Arial" charset="0"/>
          <a:ea typeface="ＭＳ Ｐゴシック" charset="0"/>
          <a:cs typeface="Arial" charset="0"/>
        </a:defRPr>
      </a:lvl4pPr>
      <a:lvl5pPr algn="l" rtl="0" eaLnBrk="1" fontAlgn="base" hangingPunct="1">
        <a:spcBef>
          <a:spcPct val="0"/>
        </a:spcBef>
        <a:spcAft>
          <a:spcPct val="0"/>
        </a:spcAft>
        <a:defRPr sz="3600">
          <a:solidFill>
            <a:srgbClr val="006177"/>
          </a:solidFill>
          <a:latin typeface="Arial" charset="0"/>
          <a:ea typeface="ＭＳ Ｐゴシック" charset="0"/>
          <a:cs typeface="Arial" charset="0"/>
        </a:defRPr>
      </a:lvl5pPr>
      <a:lvl6pPr marL="457200" algn="l" rtl="0" eaLnBrk="1" fontAlgn="base" hangingPunct="1">
        <a:spcBef>
          <a:spcPct val="0"/>
        </a:spcBef>
        <a:spcAft>
          <a:spcPct val="0"/>
        </a:spcAft>
        <a:defRPr sz="3600">
          <a:solidFill>
            <a:schemeClr val="tx2"/>
          </a:solidFill>
          <a:latin typeface="Arial" charset="0"/>
          <a:cs typeface="Arial" charset="0"/>
        </a:defRPr>
      </a:lvl6pPr>
      <a:lvl7pPr marL="914400" algn="l" rtl="0" eaLnBrk="1" fontAlgn="base" hangingPunct="1">
        <a:spcBef>
          <a:spcPct val="0"/>
        </a:spcBef>
        <a:spcAft>
          <a:spcPct val="0"/>
        </a:spcAft>
        <a:defRPr sz="3600">
          <a:solidFill>
            <a:schemeClr val="tx2"/>
          </a:solidFill>
          <a:latin typeface="Arial" charset="0"/>
          <a:cs typeface="Arial" charset="0"/>
        </a:defRPr>
      </a:lvl7pPr>
      <a:lvl8pPr marL="1371600" algn="l" rtl="0" eaLnBrk="1" fontAlgn="base" hangingPunct="1">
        <a:spcBef>
          <a:spcPct val="0"/>
        </a:spcBef>
        <a:spcAft>
          <a:spcPct val="0"/>
        </a:spcAft>
        <a:defRPr sz="3600">
          <a:solidFill>
            <a:schemeClr val="tx2"/>
          </a:solidFill>
          <a:latin typeface="Arial" charset="0"/>
          <a:cs typeface="Arial" charset="0"/>
        </a:defRPr>
      </a:lvl8pPr>
      <a:lvl9pPr marL="1828800" algn="l" rtl="0" eaLnBrk="1" fontAlgn="base" hangingPunct="1">
        <a:spcBef>
          <a:spcPct val="0"/>
        </a:spcBef>
        <a:spcAft>
          <a:spcPct val="0"/>
        </a:spcAft>
        <a:defRPr sz="36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lr>
          <a:srgbClr val="800000"/>
        </a:buClr>
        <a:buChar char="•"/>
        <a:defRPr sz="28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lr>
          <a:srgbClr val="663300"/>
        </a:buClr>
        <a:buFont typeface="Arial" charset="0"/>
        <a:buChar char="–"/>
        <a:defRPr sz="2800">
          <a:solidFill>
            <a:schemeClr val="tx1"/>
          </a:solidFill>
          <a:latin typeface="+mn-lt"/>
          <a:ea typeface="Arial" charset="0"/>
          <a:cs typeface="+mn-cs"/>
        </a:defRPr>
      </a:lvl2pPr>
      <a:lvl3pPr marL="1143000" indent="-228600" algn="l" rtl="0" eaLnBrk="1" fontAlgn="base" hangingPunct="1">
        <a:spcBef>
          <a:spcPct val="20000"/>
        </a:spcBef>
        <a:spcAft>
          <a:spcPct val="0"/>
        </a:spcAft>
        <a:buClr>
          <a:srgbClr val="800000"/>
        </a:buClr>
        <a:buSzPct val="75000"/>
        <a:buFont typeface="Wingdings" pitchFamily="2" charset="2"/>
        <a:buChar char="§"/>
        <a:defRPr sz="2800">
          <a:solidFill>
            <a:schemeClr val="tx1"/>
          </a:solidFill>
          <a:latin typeface="+mn-lt"/>
          <a:ea typeface="Arial" charset="0"/>
          <a:cs typeface="+mn-cs"/>
        </a:defRPr>
      </a:lvl3pPr>
      <a:lvl4pPr marL="1600200" indent="-228600" algn="l" rtl="0" eaLnBrk="1" fontAlgn="base" hangingPunct="1">
        <a:spcBef>
          <a:spcPct val="20000"/>
        </a:spcBef>
        <a:spcAft>
          <a:spcPct val="0"/>
        </a:spcAft>
        <a:buClr>
          <a:srgbClr val="800000"/>
        </a:buClr>
        <a:buChar char="•"/>
        <a:defRPr sz="2800">
          <a:solidFill>
            <a:schemeClr val="tx1"/>
          </a:solidFill>
          <a:latin typeface="+mn-lt"/>
          <a:ea typeface="Arial" charset="0"/>
          <a:cs typeface="+mn-cs"/>
        </a:defRPr>
      </a:lvl4pPr>
      <a:lvl5pPr marL="2057400" indent="-228600" algn="l" rtl="0" eaLnBrk="1" fontAlgn="base" hangingPunct="1">
        <a:spcBef>
          <a:spcPct val="20000"/>
        </a:spcBef>
        <a:spcAft>
          <a:spcPct val="0"/>
        </a:spcAft>
        <a:buClr>
          <a:srgbClr val="800000"/>
        </a:buClr>
        <a:buChar char="•"/>
        <a:defRPr sz="2800">
          <a:solidFill>
            <a:schemeClr val="tx1"/>
          </a:solidFill>
          <a:latin typeface="+mn-lt"/>
          <a:ea typeface="Arial" charset="0"/>
          <a:cs typeface="+mn-cs"/>
        </a:defRPr>
      </a:lvl5pPr>
      <a:lvl6pPr marL="2514600" indent="-228600" algn="l" rtl="0" eaLnBrk="1" fontAlgn="base" hangingPunct="1">
        <a:spcBef>
          <a:spcPct val="20000"/>
        </a:spcBef>
        <a:spcAft>
          <a:spcPct val="0"/>
        </a:spcAft>
        <a:buClr>
          <a:srgbClr val="800000"/>
        </a:buClr>
        <a:buChar char="•"/>
        <a:defRPr sz="2800">
          <a:solidFill>
            <a:schemeClr val="tx1"/>
          </a:solidFill>
          <a:latin typeface="+mn-lt"/>
          <a:cs typeface="+mn-cs"/>
        </a:defRPr>
      </a:lvl6pPr>
      <a:lvl7pPr marL="2971800" indent="-228600" algn="l" rtl="0" eaLnBrk="1" fontAlgn="base" hangingPunct="1">
        <a:spcBef>
          <a:spcPct val="20000"/>
        </a:spcBef>
        <a:spcAft>
          <a:spcPct val="0"/>
        </a:spcAft>
        <a:buClr>
          <a:srgbClr val="800000"/>
        </a:buClr>
        <a:buChar char="•"/>
        <a:defRPr sz="2800">
          <a:solidFill>
            <a:schemeClr val="tx1"/>
          </a:solidFill>
          <a:latin typeface="+mn-lt"/>
          <a:cs typeface="+mn-cs"/>
        </a:defRPr>
      </a:lvl7pPr>
      <a:lvl8pPr marL="3429000" indent="-228600" algn="l" rtl="0" eaLnBrk="1" fontAlgn="base" hangingPunct="1">
        <a:spcBef>
          <a:spcPct val="20000"/>
        </a:spcBef>
        <a:spcAft>
          <a:spcPct val="0"/>
        </a:spcAft>
        <a:buClr>
          <a:srgbClr val="800000"/>
        </a:buClr>
        <a:buChar char="•"/>
        <a:defRPr sz="2800">
          <a:solidFill>
            <a:schemeClr val="tx1"/>
          </a:solidFill>
          <a:latin typeface="+mn-lt"/>
          <a:cs typeface="+mn-cs"/>
        </a:defRPr>
      </a:lvl8pPr>
      <a:lvl9pPr marL="3886200" indent="-228600" algn="l" rtl="0" eaLnBrk="1" fontAlgn="base" hangingPunct="1">
        <a:spcBef>
          <a:spcPct val="20000"/>
        </a:spcBef>
        <a:spcAft>
          <a:spcPct val="0"/>
        </a:spcAft>
        <a:buClr>
          <a:srgbClr val="800000"/>
        </a:buClr>
        <a:buChar char="•"/>
        <a:defRPr sz="2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30313"/>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8" name="Rectangle 7"/>
          <p:cNvSpPr/>
          <p:nvPr userDrawn="1"/>
        </p:nvSpPr>
        <p:spPr>
          <a:xfrm>
            <a:off x="0" y="1260475"/>
            <a:ext cx="9144000" cy="63500"/>
          </a:xfrm>
          <a:prstGeom prst="rect">
            <a:avLst/>
          </a:prstGeom>
          <a:solidFill>
            <a:srgbClr val="408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9" name="Rectangle 8"/>
          <p:cNvSpPr/>
          <p:nvPr userDrawn="1"/>
        </p:nvSpPr>
        <p:spPr>
          <a:xfrm>
            <a:off x="0" y="6629400"/>
            <a:ext cx="9144000" cy="228600"/>
          </a:xfrm>
          <a:prstGeom prst="rect">
            <a:avLst/>
          </a:prstGeom>
          <a:solidFill>
            <a:srgbClr val="6699C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2053" name="TextBox 9"/>
          <p:cNvSpPr txBox="1">
            <a:spLocks noChangeArrowheads="1"/>
          </p:cNvSpPr>
          <p:nvPr userDrawn="1"/>
        </p:nvSpPr>
        <p:spPr bwMode="auto">
          <a:xfrm>
            <a:off x="2540000" y="6629400"/>
            <a:ext cx="64166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defRPr/>
            </a:pPr>
            <a:r>
              <a:rPr lang="en-US" altLang="en-US" sz="700">
                <a:solidFill>
                  <a:srgbClr val="FFFFFF"/>
                </a:solidFill>
                <a:latin typeface="Times New Roman" pitchFamily="18" charset="0"/>
              </a:rPr>
              <a:t>© 2014  NATIONAL TECHNICAL ASSISTANCE CENTER FOR CHILDREN’S MENTAL HEALTH, GEORGETOWN UNIVERSITY</a:t>
            </a:r>
          </a:p>
        </p:txBody>
      </p:sp>
      <p:sp>
        <p:nvSpPr>
          <p:cNvPr id="11" name="Slide Number Placeholder 2"/>
          <p:cNvSpPr>
            <a:spLocks noGrp="1"/>
          </p:cNvSpPr>
          <p:nvPr>
            <p:ph type="sldNum" sz="quarter" idx="4"/>
          </p:nvPr>
        </p:nvSpPr>
        <p:spPr>
          <a:xfrm>
            <a:off x="273050" y="6629400"/>
            <a:ext cx="2133600" cy="201613"/>
          </a:xfrm>
          <a:prstGeom prst="rect">
            <a:avLst/>
          </a:prstGeom>
        </p:spPr>
        <p:txBody>
          <a:bodyPr vert="horz" wrap="square" lIns="0" tIns="0" rIns="0" bIns="0" numCol="1" anchor="ctr" anchorCtr="0" compatLnSpc="1">
            <a:prstTxWarp prst="textNoShape">
              <a:avLst/>
            </a:prstTxWarp>
          </a:bodyPr>
          <a:lstStyle>
            <a:lvl1pPr>
              <a:defRPr sz="1000" b="1">
                <a:solidFill>
                  <a:srgbClr val="004080"/>
                </a:solidFill>
                <a:latin typeface="Calibri" pitchFamily="34" charset="0"/>
              </a:defRPr>
            </a:lvl1pPr>
          </a:lstStyle>
          <a:p>
            <a:pPr fontAlgn="base">
              <a:spcBef>
                <a:spcPct val="0"/>
              </a:spcBef>
              <a:spcAft>
                <a:spcPct val="0"/>
              </a:spcAft>
              <a:defRPr/>
            </a:pPr>
            <a:fld id="{D81CB3F3-564F-4E50-A8C4-0955C9C24DD4}" type="slidenum">
              <a:rPr lang="en-US" altLang="en-US">
                <a:cs typeface="Arial" charset="0"/>
              </a:rPr>
              <a:pPr fontAlgn="base">
                <a:spcBef>
                  <a:spcPct val="0"/>
                </a:spcBef>
                <a:spcAft>
                  <a:spcPct val="0"/>
                </a:spcAft>
                <a:defRPr/>
              </a:pPr>
              <a:t>‹#›</a:t>
            </a:fld>
            <a:endParaRPr lang="en-US" altLang="en-US">
              <a:cs typeface="Arial" charset="0"/>
            </a:endParaRPr>
          </a:p>
        </p:txBody>
      </p:sp>
    </p:spTree>
    <p:extLst>
      <p:ext uri="{BB962C8B-B14F-4D97-AF65-F5344CB8AC3E}">
        <p14:creationId xmlns:p14="http://schemas.microsoft.com/office/powerpoint/2010/main" val="204773431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3.xml"/><Relationship Id="rId6" Type="http://schemas.openxmlformats.org/officeDocument/2006/relationships/diagramColors" Target="../diagrams/colors1.xml"/><Relationship Id="rId11" Type="http://schemas.openxmlformats.org/officeDocument/2006/relationships/image" Target="../media/image27.jpeg"/><Relationship Id="rId5" Type="http://schemas.openxmlformats.org/officeDocument/2006/relationships/diagramQuickStyle" Target="../diagrams/quickStyle1.xml"/><Relationship Id="rId10" Type="http://schemas.openxmlformats.org/officeDocument/2006/relationships/image" Target="../media/image26.png"/><Relationship Id="rId4" Type="http://schemas.openxmlformats.org/officeDocument/2006/relationships/diagramLayout" Target="../diagrams/layout1.xml"/><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98.xml"/><Relationship Id="rId5" Type="http://schemas.openxmlformats.org/officeDocument/2006/relationships/hyperlink" Target="http://trauma.jbsinternational.com/traumatool/" TargetMode="External"/><Relationship Id="rId4" Type="http://schemas.openxmlformats.org/officeDocument/2006/relationships/hyperlink" Target="http://gucchdtacenter.georgetown.edu/TraumaInformedCar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vimeo.com/99762513" TargetMode="External"/><Relationship Id="rId2" Type="http://schemas.openxmlformats.org/officeDocument/2006/relationships/notesSlide" Target="../notesSlides/notesSlide5.xml"/><Relationship Id="rId1" Type="http://schemas.openxmlformats.org/officeDocument/2006/relationships/slideLayout" Target="../slideLayouts/slideLayout98.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9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9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99.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98.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9.xml"/></Relationships>
</file>

<file path=ppt/slides/_rels/slide21.xml.rels><?xml version="1.0" encoding="UTF-8" standalone="yes"?>
<Relationships xmlns="http://schemas.openxmlformats.org/package/2006/relationships"><Relationship Id="rId3" Type="http://schemas.openxmlformats.org/officeDocument/2006/relationships/hyperlink" Target="https://vimeo.com/103538479" TargetMode="External"/><Relationship Id="rId2" Type="http://schemas.openxmlformats.org/officeDocument/2006/relationships/notesSlide" Target="../notesSlides/notesSlide9.xml"/><Relationship Id="rId1" Type="http://schemas.openxmlformats.org/officeDocument/2006/relationships/slideLayout" Target="../slideLayouts/slideLayout98.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hyperlink" Target="https://vimeo.com/105283964" TargetMode="External"/><Relationship Id="rId2" Type="http://schemas.openxmlformats.org/officeDocument/2006/relationships/notesSlide" Target="../notesSlides/notesSlide10.xml"/><Relationship Id="rId1" Type="http://schemas.openxmlformats.org/officeDocument/2006/relationships/slideLayout" Target="../slideLayouts/slideLayout98.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93.xml"/></Relationships>
</file>

<file path=ppt/slides/_rels/slide24.xml.rels><?xml version="1.0" encoding="UTF-8" standalone="yes"?>
<Relationships xmlns="http://schemas.openxmlformats.org/package/2006/relationships"><Relationship Id="rId3" Type="http://schemas.openxmlformats.org/officeDocument/2006/relationships/hyperlink" Target="https://vimeo.com/105580555" TargetMode="External"/><Relationship Id="rId2" Type="http://schemas.openxmlformats.org/officeDocument/2006/relationships/notesSlide" Target="../notesSlides/notesSlide12.xml"/><Relationship Id="rId1" Type="http://schemas.openxmlformats.org/officeDocument/2006/relationships/slideLayout" Target="../slideLayouts/slideLayout98.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hyperlink" Target="https://vimeo.com/105155964" TargetMode="External"/><Relationship Id="rId2" Type="http://schemas.openxmlformats.org/officeDocument/2006/relationships/notesSlide" Target="../notesSlides/notesSlide13.xml"/><Relationship Id="rId1" Type="http://schemas.openxmlformats.org/officeDocument/2006/relationships/slideLayout" Target="../slideLayouts/slideLayout98.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hyperlink" Target="https://vimeo.com/100922533" TargetMode="External"/><Relationship Id="rId2" Type="http://schemas.openxmlformats.org/officeDocument/2006/relationships/notesSlide" Target="../notesSlides/notesSlide14.xml"/><Relationship Id="rId1" Type="http://schemas.openxmlformats.org/officeDocument/2006/relationships/slideLayout" Target="../slideLayouts/slideLayout98.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8.xml.rels><?xml version="1.0" encoding="UTF-8" standalone="yes"?>
<Relationships xmlns="http://schemas.openxmlformats.org/package/2006/relationships"><Relationship Id="rId3" Type="http://schemas.openxmlformats.org/officeDocument/2006/relationships/hyperlink" Target="https://vimeo.com/100531287" TargetMode="External"/><Relationship Id="rId2" Type="http://schemas.openxmlformats.org/officeDocument/2006/relationships/notesSlide" Target="../notesSlides/notesSlide15.xml"/><Relationship Id="rId1" Type="http://schemas.openxmlformats.org/officeDocument/2006/relationships/slideLayout" Target="../slideLayouts/slideLayout98.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hyperlink" Target="https://vimeo.com/106203076" TargetMode="External"/><Relationship Id="rId2" Type="http://schemas.openxmlformats.org/officeDocument/2006/relationships/notesSlide" Target="../notesSlides/notesSlide16.xml"/><Relationship Id="rId1" Type="http://schemas.openxmlformats.org/officeDocument/2006/relationships/slideLayout" Target="../slideLayouts/slideLayout98.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30.xml.rels><?xml version="1.0" encoding="UTF-8" standalone="yes"?>
<Relationships xmlns="http://schemas.openxmlformats.org/package/2006/relationships"><Relationship Id="rId3" Type="http://schemas.openxmlformats.org/officeDocument/2006/relationships/hyperlink" Target="https://vimeo.com/105717042" TargetMode="External"/><Relationship Id="rId2" Type="http://schemas.openxmlformats.org/officeDocument/2006/relationships/notesSlide" Target="../notesSlides/notesSlide17.xml"/><Relationship Id="rId1" Type="http://schemas.openxmlformats.org/officeDocument/2006/relationships/slideLayout" Target="../slideLayouts/slideLayout98.xml"/><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3.xml"/></Relationships>
</file>

<file path=ppt/slides/_rels/slide32.xml.rels><?xml version="1.0" encoding="UTF-8" standalone="yes"?>
<Relationships xmlns="http://schemas.openxmlformats.org/package/2006/relationships"><Relationship Id="rId3" Type="http://schemas.openxmlformats.org/officeDocument/2006/relationships/hyperlink" Target="https://vimeo.com/106501004" TargetMode="External"/><Relationship Id="rId2" Type="http://schemas.openxmlformats.org/officeDocument/2006/relationships/notesSlide" Target="../notesSlides/notesSlide19.xml"/><Relationship Id="rId1" Type="http://schemas.openxmlformats.org/officeDocument/2006/relationships/slideLayout" Target="../slideLayouts/slideLayout98.xml"/><Relationship Id="rId5" Type="http://schemas.openxmlformats.org/officeDocument/2006/relationships/image" Target="../media/image42.png"/><Relationship Id="rId4" Type="http://schemas.openxmlformats.org/officeDocument/2006/relationships/hyperlink" Target="https://vimeo.com/106420574"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35.xml.rels><?xml version="1.0" encoding="UTF-8" standalone="yes"?>
<Relationships xmlns="http://schemas.openxmlformats.org/package/2006/relationships"><Relationship Id="rId2" Type="http://schemas.openxmlformats.org/officeDocument/2006/relationships/hyperlink" Target="mailto:eelias@jbsinternational.com" TargetMode="External"/><Relationship Id="rId1" Type="http://schemas.openxmlformats.org/officeDocument/2006/relationships/slideLayout" Target="../slideLayouts/slideLayout9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nSpc>
                <a:spcPct val="100000"/>
              </a:lnSpc>
            </a:pPr>
            <a:r>
              <a:rPr lang="en-US" cap="none" dirty="0"/>
              <a:t>Trauma-Informed Care: Perspectives and Resources Electronic Resource Tool</a:t>
            </a:r>
            <a:br>
              <a:rPr lang="en-US" dirty="0"/>
            </a:br>
            <a:br>
              <a:rPr lang="en-US" dirty="0"/>
            </a:br>
            <a:endParaRPr lang="en-US" dirty="0"/>
          </a:p>
        </p:txBody>
      </p:sp>
      <p:sp>
        <p:nvSpPr>
          <p:cNvPr id="5" name="Text Placeholder 4"/>
          <p:cNvSpPr>
            <a:spLocks noGrp="1"/>
          </p:cNvSpPr>
          <p:nvPr>
            <p:ph type="body" sz="quarter" idx="10"/>
          </p:nvPr>
        </p:nvSpPr>
        <p:spPr>
          <a:xfrm>
            <a:off x="1066800" y="3962400"/>
            <a:ext cx="7086600" cy="914400"/>
          </a:xfrm>
        </p:spPr>
        <p:txBody>
          <a:bodyPr/>
          <a:lstStyle/>
          <a:p>
            <a:r>
              <a:rPr lang="en-US" dirty="0"/>
              <a:t>Pediatric/Children’s Disaster Resilience Group Call - March 12, 2015</a:t>
            </a:r>
          </a:p>
          <a:p>
            <a:endParaRPr lang="en-US" dirty="0"/>
          </a:p>
        </p:txBody>
      </p:sp>
    </p:spTree>
    <p:extLst>
      <p:ext uri="{BB962C8B-B14F-4D97-AF65-F5344CB8AC3E}">
        <p14:creationId xmlns:p14="http://schemas.microsoft.com/office/powerpoint/2010/main" val="3545639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&amp; First Responders</a:t>
            </a:r>
          </a:p>
        </p:txBody>
      </p:sp>
      <p:sp>
        <p:nvSpPr>
          <p:cNvPr id="3" name="Content Placeholder 2"/>
          <p:cNvSpPr>
            <a:spLocks noGrp="1"/>
          </p:cNvSpPr>
          <p:nvPr>
            <p:ph idx="1"/>
          </p:nvPr>
        </p:nvSpPr>
        <p:spPr/>
        <p:txBody>
          <a:bodyPr/>
          <a:lstStyle/>
          <a:p>
            <a:r>
              <a:rPr lang="en-US" dirty="0"/>
              <a:t>First Responders are routinely exposed to traumatic events in the course of their duties. </a:t>
            </a:r>
          </a:p>
          <a:p>
            <a:r>
              <a:rPr lang="en-US" dirty="0"/>
              <a:t>They are at increased risk for long-term medical and behavioral health problems from traumatic stress, including being vulnerable to PTSD.</a:t>
            </a:r>
          </a:p>
          <a:p>
            <a:r>
              <a:rPr lang="en-US" dirty="0"/>
              <a:t>This is significant for First Responders, who are constantly exposed to traumatic events.</a:t>
            </a:r>
          </a:p>
          <a:p>
            <a:endParaRPr lang="en-US" dirty="0"/>
          </a:p>
          <a:p>
            <a:endParaRPr lang="en-US" dirty="0"/>
          </a:p>
        </p:txBody>
      </p:sp>
    </p:spTree>
    <p:extLst>
      <p:ext uri="{BB962C8B-B14F-4D97-AF65-F5344CB8AC3E}">
        <p14:creationId xmlns:p14="http://schemas.microsoft.com/office/powerpoint/2010/main" val="3313639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Understanding &amp; Using the “Trauma Informed Care: Perspectives and Resources” Tool </a:t>
            </a:r>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187365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sz="quarter" idx="10"/>
            <p:extLst>
              <p:ext uri="{D42A27DB-BD31-4B8C-83A1-F6EECF244321}">
                <p14:modId xmlns:p14="http://schemas.microsoft.com/office/powerpoint/2010/main" val="2602196310"/>
              </p:ext>
            </p:extLst>
          </p:nvPr>
        </p:nvGraphicFramePr>
        <p:xfrm>
          <a:off x="0" y="1143000"/>
          <a:ext cx="8229600" cy="4755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76200" y="76200"/>
            <a:ext cx="8563970" cy="1011624"/>
          </a:xfrm>
        </p:spPr>
        <p:txBody>
          <a:bodyPr/>
          <a:lstStyle/>
          <a:p>
            <a:r>
              <a:rPr lang="en-US" sz="2400" dirty="0"/>
              <a:t>Orientation to the 8 Modules in the “Trauma Informed </a:t>
            </a:r>
            <a:br>
              <a:rPr lang="en-US" sz="2400" dirty="0"/>
            </a:br>
            <a:r>
              <a:rPr lang="en-US" sz="2400" dirty="0"/>
              <a:t>Care: Perspectives and Resources” Tool</a:t>
            </a:r>
          </a:p>
        </p:txBody>
      </p:sp>
      <p:sp>
        <p:nvSpPr>
          <p:cNvPr id="5" name="Slide Number Placeholder 4"/>
          <p:cNvSpPr>
            <a:spLocks noGrp="1"/>
          </p:cNvSpPr>
          <p:nvPr>
            <p:ph type="sldNum" sz="quarter" idx="11"/>
          </p:nvPr>
        </p:nvSpPr>
        <p:spPr/>
        <p:txBody>
          <a:bodyPr/>
          <a:lstStyle/>
          <a:p>
            <a:fld id="{7395DFC8-0640-BF4D-B823-8D68C42E8183}" type="slidenum">
              <a:rPr lang="en-US">
                <a:solidFill>
                  <a:srgbClr val="000000"/>
                </a:solidFill>
              </a:rPr>
              <a:pPr/>
              <a:t>12</a:t>
            </a:fld>
            <a:endParaRPr lang="en-US" dirty="0">
              <a:solidFill>
                <a:srgbClr val="000000"/>
              </a:solidFill>
            </a:endParaRPr>
          </a:p>
        </p:txBody>
      </p:sp>
      <p:pic>
        <p:nvPicPr>
          <p:cNvPr id="6" name="Picture 2" descr="C:\Users\lar99\AppData\Local\Microsoft\Windows\Temporary Internet Files\Content.IE5\E0Q8H2DB\MC900432605[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5804" y="4114800"/>
            <a:ext cx="874667" cy="76633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8109" y="5181600"/>
            <a:ext cx="642381" cy="623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68109" y="2362200"/>
            <a:ext cx="590055" cy="435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15986" y="3322109"/>
            <a:ext cx="694303" cy="529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2845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413845" cy="1011624"/>
          </a:xfrm>
        </p:spPr>
        <p:txBody>
          <a:bodyPr/>
          <a:lstStyle/>
          <a:p>
            <a:r>
              <a:rPr lang="en-US" sz="2800" b="0" dirty="0">
                <a:solidFill>
                  <a:srgbClr val="006177"/>
                </a:solidFill>
                <a:latin typeface="Arial" panose="020B0604020202020204" pitchFamily="34" charset="0"/>
                <a:cs typeface="Arial" panose="020B0604020202020204" pitchFamily="34" charset="0"/>
              </a:rPr>
              <a:t>Trauma-Informed Care:</a:t>
            </a:r>
            <a:br>
              <a:rPr lang="en-US" sz="2800" b="0" dirty="0">
                <a:solidFill>
                  <a:srgbClr val="006177"/>
                </a:solidFill>
                <a:latin typeface="Arial" panose="020B0604020202020204" pitchFamily="34" charset="0"/>
                <a:cs typeface="Arial" panose="020B0604020202020204" pitchFamily="34" charset="0"/>
              </a:rPr>
            </a:br>
            <a:r>
              <a:rPr lang="en-US" sz="2800" b="0" dirty="0">
                <a:solidFill>
                  <a:srgbClr val="006177"/>
                </a:solidFill>
                <a:latin typeface="Arial" panose="020B0604020202020204" pitchFamily="34" charset="0"/>
                <a:cs typeface="Arial" panose="020B0604020202020204" pitchFamily="34" charset="0"/>
              </a:rPr>
              <a:t>Perspectives and Resources</a:t>
            </a:r>
          </a:p>
        </p:txBody>
      </p:sp>
      <p:sp>
        <p:nvSpPr>
          <p:cNvPr id="5" name="Slide Number Placeholder 4"/>
          <p:cNvSpPr>
            <a:spLocks noGrp="1"/>
          </p:cNvSpPr>
          <p:nvPr>
            <p:ph type="sldNum" sz="quarter" idx="14"/>
          </p:nvPr>
        </p:nvSpPr>
        <p:spPr/>
        <p:txBody>
          <a:bodyPr/>
          <a:lstStyle/>
          <a:p>
            <a:fld id="{7395DFC8-0640-BF4D-B823-8D68C42E8183}" type="slidenum">
              <a:rPr lang="en-US">
                <a:solidFill>
                  <a:srgbClr val="000000"/>
                </a:solidFill>
              </a:rPr>
              <a:pPr/>
              <a:t>13</a:t>
            </a:fld>
            <a:endParaRPr lang="en-US" dirty="0">
              <a:solidFill>
                <a:srgbClr val="000000"/>
              </a:solidFill>
            </a:endParaRPr>
          </a:p>
        </p:txBody>
      </p:sp>
      <p:pic>
        <p:nvPicPr>
          <p:cNvPr id="7171" name="Picture 3" descr="C:\Users\aleopold\Desktop\Cap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260" y="1673127"/>
            <a:ext cx="6183250" cy="35084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198" y="1211462"/>
            <a:ext cx="8215705" cy="461665"/>
          </a:xfrm>
          <a:prstGeom prst="rect">
            <a:avLst/>
          </a:prstGeom>
        </p:spPr>
        <p:txBody>
          <a:bodyPr wrap="square">
            <a:spAutoFit/>
          </a:bodyPr>
          <a:lstStyle/>
          <a:p>
            <a:pPr fontAlgn="base">
              <a:spcBef>
                <a:spcPct val="0"/>
              </a:spcBef>
              <a:spcAft>
                <a:spcPct val="0"/>
              </a:spcAft>
              <a:buClr>
                <a:srgbClr val="408000"/>
              </a:buClr>
            </a:pPr>
            <a:r>
              <a:rPr lang="en-US" sz="2400" dirty="0">
                <a:solidFill>
                  <a:srgbClr val="000000"/>
                </a:solidFill>
                <a:ea typeface="ＭＳ Ｐゴシック" pitchFamily="34" charset="-128"/>
              </a:rPr>
              <a:t>A comprehensive web-based, video-enhanced tool</a:t>
            </a:r>
          </a:p>
        </p:txBody>
      </p:sp>
      <p:sp>
        <p:nvSpPr>
          <p:cNvPr id="3" name="TextBox 2"/>
          <p:cNvSpPr txBox="1"/>
          <p:nvPr/>
        </p:nvSpPr>
        <p:spPr>
          <a:xfrm>
            <a:off x="457198" y="5213256"/>
            <a:ext cx="7244117" cy="369332"/>
          </a:xfrm>
          <a:prstGeom prst="rect">
            <a:avLst/>
          </a:prstGeom>
          <a:noFill/>
        </p:spPr>
        <p:txBody>
          <a:bodyPr wrap="square" rtlCol="0">
            <a:spAutoFit/>
          </a:bodyPr>
          <a:lstStyle/>
          <a:p>
            <a:pPr algn="ctr" fontAlgn="base">
              <a:spcBef>
                <a:spcPct val="0"/>
              </a:spcBef>
              <a:spcAft>
                <a:spcPct val="0"/>
              </a:spcAft>
            </a:pPr>
            <a:r>
              <a:rPr lang="en-US" dirty="0">
                <a:solidFill>
                  <a:srgbClr val="000000"/>
                </a:solidFill>
                <a:ea typeface="ＭＳ Ｐゴシック" pitchFamily="34" charset="-128"/>
                <a:hlinkClick r:id="rId4"/>
              </a:rPr>
              <a:t>http://gucchdtacenter.georgetown.edu/TraumaInformedCare/</a:t>
            </a:r>
            <a:r>
              <a:rPr lang="en-US" dirty="0">
                <a:solidFill>
                  <a:srgbClr val="000000"/>
                </a:solidFill>
                <a:ea typeface="ＭＳ Ｐゴシック" pitchFamily="34" charset="-128"/>
              </a:rPr>
              <a:t> </a:t>
            </a:r>
          </a:p>
        </p:txBody>
      </p:sp>
      <p:sp>
        <p:nvSpPr>
          <p:cNvPr id="4" name="TextBox 3"/>
          <p:cNvSpPr txBox="1"/>
          <p:nvPr/>
        </p:nvSpPr>
        <p:spPr>
          <a:xfrm>
            <a:off x="762000" y="5582588"/>
            <a:ext cx="6738012" cy="369332"/>
          </a:xfrm>
          <a:prstGeom prst="rect">
            <a:avLst/>
          </a:prstGeom>
          <a:noFill/>
        </p:spPr>
        <p:txBody>
          <a:bodyPr wrap="square" rtlCol="0">
            <a:spAutoFit/>
          </a:bodyPr>
          <a:lstStyle/>
          <a:p>
            <a:pPr algn="ctr" fontAlgn="base">
              <a:spcBef>
                <a:spcPct val="0"/>
              </a:spcBef>
              <a:spcAft>
                <a:spcPct val="0"/>
              </a:spcAft>
            </a:pPr>
            <a:r>
              <a:rPr lang="en-US" dirty="0">
                <a:solidFill>
                  <a:srgbClr val="000000"/>
                </a:solidFill>
                <a:ea typeface="ＭＳ Ｐゴシック" pitchFamily="34" charset="-128"/>
                <a:hlinkClick r:id="rId5"/>
              </a:rPr>
              <a:t>http://trauma.jbsinternational.com/traumatool/</a:t>
            </a:r>
            <a:r>
              <a:rPr lang="en-US" dirty="0">
                <a:solidFill>
                  <a:srgbClr val="000000"/>
                </a:solidFill>
                <a:ea typeface="ＭＳ Ｐゴシック" pitchFamily="34" charset="-128"/>
              </a:rPr>
              <a:t> </a:t>
            </a:r>
          </a:p>
        </p:txBody>
      </p:sp>
    </p:spTree>
    <p:extLst>
      <p:ext uri="{BB962C8B-B14F-4D97-AF65-F5344CB8AC3E}">
        <p14:creationId xmlns:p14="http://schemas.microsoft.com/office/powerpoint/2010/main" val="3850759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177"/>
                </a:solidFill>
              </a:rPr>
              <a:t>Trauma-Informed Care</a:t>
            </a:r>
          </a:p>
        </p:txBody>
      </p:sp>
      <p:sp>
        <p:nvSpPr>
          <p:cNvPr id="5" name="Slide Number Placeholder 4"/>
          <p:cNvSpPr>
            <a:spLocks noGrp="1"/>
          </p:cNvSpPr>
          <p:nvPr>
            <p:ph type="sldNum" sz="quarter" idx="14"/>
          </p:nvPr>
        </p:nvSpPr>
        <p:spPr/>
        <p:txBody>
          <a:bodyPr/>
          <a:lstStyle/>
          <a:p>
            <a:fld id="{7395DFC8-0640-BF4D-B823-8D68C42E8183}" type="slidenum">
              <a:rPr lang="en-US">
                <a:solidFill>
                  <a:srgbClr val="000000"/>
                </a:solidFill>
              </a:rPr>
              <a:pPr/>
              <a:t>14</a:t>
            </a:fld>
            <a:endParaRPr lang="en-US" dirty="0">
              <a:solidFill>
                <a:srgbClr val="000000"/>
              </a:solidFill>
            </a:endParaRPr>
          </a:p>
        </p:txBody>
      </p:sp>
      <p:sp>
        <p:nvSpPr>
          <p:cNvPr id="6" name="Content Placeholder 13"/>
          <p:cNvSpPr>
            <a:spLocks noGrp="1"/>
          </p:cNvSpPr>
          <p:nvPr>
            <p:ph sz="quarter" idx="4294967295"/>
          </p:nvPr>
        </p:nvSpPr>
        <p:spPr>
          <a:xfrm>
            <a:off x="283190" y="1371600"/>
            <a:ext cx="8400197" cy="645239"/>
          </a:xfrm>
          <a:prstGeom prst="rect">
            <a:avLst/>
          </a:prstGeom>
        </p:spPr>
        <p:txBody>
          <a:bodyPr/>
          <a:lstStyle/>
          <a:p>
            <a:pPr>
              <a:buClr>
                <a:srgbClr val="680000"/>
              </a:buClr>
            </a:pPr>
            <a:r>
              <a:rPr lang="en-US" sz="2400" dirty="0"/>
              <a:t>What does this mean on how we provide care?</a:t>
            </a:r>
          </a:p>
          <a:p>
            <a:pPr lvl="1">
              <a:buClrTx/>
            </a:pPr>
            <a:r>
              <a:rPr lang="en-US" sz="2000" dirty="0"/>
              <a:t>What Trauma-Informed Care Means Video</a:t>
            </a:r>
            <a:r>
              <a:rPr lang="en-US" sz="2000" dirty="0">
                <a:solidFill>
                  <a:srgbClr val="000000"/>
                </a:solidFill>
                <a:hlinkClick r:id="rId3"/>
              </a:rPr>
              <a:t>https://vimeo.com/99762513</a:t>
            </a:r>
            <a:endParaRPr lang="en-US" sz="2000" dirty="0">
              <a:solidFill>
                <a:srgbClr val="000000"/>
              </a:solidFill>
            </a:endParaRPr>
          </a:p>
          <a:p>
            <a:pPr lvl="1">
              <a:buClrTx/>
            </a:pPr>
            <a:endParaRPr lang="en-US" sz="2000" dirty="0"/>
          </a:p>
          <a:p>
            <a:pPr lvl="1">
              <a:buClrTx/>
            </a:pPr>
            <a:endParaRPr lang="en-US" sz="2000" dirty="0"/>
          </a:p>
        </p:txBody>
      </p:sp>
      <p:pic>
        <p:nvPicPr>
          <p:cNvPr id="1026" name="Picture 2" descr="C:\Users\aleopold\Desktop\Cap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514600"/>
            <a:ext cx="5308978" cy="37351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642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0"/>
            <p:extLst>
              <p:ext uri="{D42A27DB-BD31-4B8C-83A1-F6EECF244321}">
                <p14:modId xmlns:p14="http://schemas.microsoft.com/office/powerpoint/2010/main" val="240709241"/>
              </p:ext>
            </p:extLst>
          </p:nvPr>
        </p:nvGraphicFramePr>
        <p:xfrm>
          <a:off x="-76200" y="1524000"/>
          <a:ext cx="7848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pPr algn="ctr"/>
            <a:r>
              <a:rPr lang="en-US" sz="3200" dirty="0"/>
              <a:t>Adverse Childhood Experience (ACE) Study</a:t>
            </a:r>
          </a:p>
        </p:txBody>
      </p:sp>
    </p:spTree>
    <p:extLst>
      <p:ext uri="{BB962C8B-B14F-4D97-AF65-F5344CB8AC3E}">
        <p14:creationId xmlns:p14="http://schemas.microsoft.com/office/powerpoint/2010/main" val="3433916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ACE Study </a:t>
            </a:r>
            <a:r>
              <a:rPr lang="en-US" sz="1200" dirty="0"/>
              <a:t>Continued</a:t>
            </a:r>
          </a:p>
        </p:txBody>
      </p:sp>
      <p:sp>
        <p:nvSpPr>
          <p:cNvPr id="3" name="Content Placeholder 2"/>
          <p:cNvSpPr>
            <a:spLocks noGrp="1"/>
          </p:cNvSpPr>
          <p:nvPr>
            <p:ph idx="1"/>
          </p:nvPr>
        </p:nvSpPr>
        <p:spPr/>
        <p:txBody>
          <a:bodyPr/>
          <a:lstStyle/>
          <a:p>
            <a:r>
              <a:rPr lang="en-US" sz="2400" dirty="0"/>
              <a:t>Initial phase: 1995 to 1998</a:t>
            </a:r>
          </a:p>
          <a:p>
            <a:r>
              <a:rPr lang="en-US" sz="2400" dirty="0"/>
              <a:t>More than 17,000 participants</a:t>
            </a:r>
          </a:p>
          <a:p>
            <a:pPr lvl="1"/>
            <a:r>
              <a:rPr lang="en-US" sz="2000" dirty="0"/>
              <a:t>Completed a standardized physical examination and a confidential survey that contained questions about childhood maltreatment and family dysfunction, as well as items detailing their current health and status behaviors.</a:t>
            </a:r>
          </a:p>
          <a:p>
            <a:r>
              <a:rPr lang="en-US" sz="2400" dirty="0"/>
              <a:t>No further participants were enrolled, but medical status of baseline participants tracked over time.</a:t>
            </a:r>
          </a:p>
        </p:txBody>
      </p:sp>
    </p:spTree>
    <p:extLst>
      <p:ext uri="{BB962C8B-B14F-4D97-AF65-F5344CB8AC3E}">
        <p14:creationId xmlns:p14="http://schemas.microsoft.com/office/powerpoint/2010/main" val="3610539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b="0" dirty="0">
                <a:solidFill>
                  <a:srgbClr val="006177"/>
                </a:solidFill>
                <a:latin typeface="Arial" panose="020B0604020202020204" pitchFamily="34" charset="0"/>
                <a:cs typeface="Arial" panose="020B0604020202020204" pitchFamily="34" charset="0"/>
              </a:rPr>
              <a:t>Adverse Childhood Experiences </a:t>
            </a:r>
            <a:br>
              <a:rPr lang="en-US" sz="3600" b="0" dirty="0">
                <a:solidFill>
                  <a:srgbClr val="006177"/>
                </a:solidFill>
                <a:latin typeface="Arial" panose="020B0604020202020204" pitchFamily="34" charset="0"/>
                <a:cs typeface="Arial" panose="020B0604020202020204" pitchFamily="34" charset="0"/>
              </a:rPr>
            </a:br>
            <a:r>
              <a:rPr lang="en-US" sz="3600" b="0" dirty="0">
                <a:solidFill>
                  <a:srgbClr val="006177"/>
                </a:solidFill>
                <a:latin typeface="Arial" panose="020B0604020202020204" pitchFamily="34" charset="0"/>
                <a:cs typeface="Arial" panose="020B0604020202020204" pitchFamily="34" charset="0"/>
              </a:rPr>
              <a:t>Studied</a:t>
            </a:r>
          </a:p>
        </p:txBody>
      </p:sp>
      <p:sp>
        <p:nvSpPr>
          <p:cNvPr id="5" name="Content Placeholder 4"/>
          <p:cNvSpPr>
            <a:spLocks noGrp="1"/>
          </p:cNvSpPr>
          <p:nvPr>
            <p:ph sz="quarter" idx="12"/>
          </p:nvPr>
        </p:nvSpPr>
        <p:spPr/>
        <p:txBody>
          <a:bodyPr/>
          <a:lstStyle/>
          <a:p>
            <a:pPr>
              <a:buClr>
                <a:srgbClr val="680000"/>
              </a:buClr>
            </a:pPr>
            <a:r>
              <a:rPr lang="en-US" dirty="0">
                <a:latin typeface="Arial" panose="020B0604020202020204" pitchFamily="34" charset="0"/>
                <a:cs typeface="Arial" panose="020B0604020202020204" pitchFamily="34" charset="0"/>
              </a:rPr>
              <a:t>Childhood Abuse</a:t>
            </a:r>
          </a:p>
          <a:p>
            <a:pPr lvl="1"/>
            <a:r>
              <a:rPr lang="en-US" dirty="0">
                <a:latin typeface="Arial" panose="020B0604020202020204" pitchFamily="34" charset="0"/>
                <a:cs typeface="Arial" panose="020B0604020202020204" pitchFamily="34" charset="0"/>
              </a:rPr>
              <a:t>Emotional</a:t>
            </a:r>
          </a:p>
          <a:p>
            <a:pPr lvl="1"/>
            <a:r>
              <a:rPr lang="en-US" dirty="0">
                <a:latin typeface="Arial" panose="020B0604020202020204" pitchFamily="34" charset="0"/>
                <a:cs typeface="Arial" panose="020B0604020202020204" pitchFamily="34" charset="0"/>
              </a:rPr>
              <a:t>Physical </a:t>
            </a:r>
          </a:p>
          <a:p>
            <a:pPr lvl="1"/>
            <a:r>
              <a:rPr lang="en-US" dirty="0">
                <a:latin typeface="Arial" panose="020B0604020202020204" pitchFamily="34" charset="0"/>
                <a:cs typeface="Arial" panose="020B0604020202020204" pitchFamily="34" charset="0"/>
              </a:rPr>
              <a:t>Sexual</a:t>
            </a:r>
          </a:p>
          <a:p>
            <a:pPr>
              <a:buClr>
                <a:srgbClr val="680000"/>
              </a:buClr>
            </a:pPr>
            <a:r>
              <a:rPr lang="en-US" dirty="0">
                <a:latin typeface="Arial" panose="020B0604020202020204" pitchFamily="34" charset="0"/>
                <a:cs typeface="Arial" panose="020B0604020202020204" pitchFamily="34" charset="0"/>
              </a:rPr>
              <a:t>Neglect</a:t>
            </a:r>
          </a:p>
          <a:p>
            <a:pPr lvl="1"/>
            <a:r>
              <a:rPr lang="en-US" dirty="0">
                <a:latin typeface="Arial" panose="020B0604020202020204" pitchFamily="34" charset="0"/>
                <a:cs typeface="Arial" panose="020B0604020202020204" pitchFamily="34" charset="0"/>
              </a:rPr>
              <a:t>Emotional </a:t>
            </a:r>
          </a:p>
          <a:p>
            <a:pPr lvl="1"/>
            <a:r>
              <a:rPr lang="en-US" dirty="0">
                <a:latin typeface="Arial" panose="020B0604020202020204" pitchFamily="34" charset="0"/>
                <a:cs typeface="Arial" panose="020B0604020202020204" pitchFamily="34" charset="0"/>
              </a:rPr>
              <a:t>Physical</a:t>
            </a:r>
          </a:p>
        </p:txBody>
      </p:sp>
      <p:sp>
        <p:nvSpPr>
          <p:cNvPr id="6" name="Content Placeholder 5"/>
          <p:cNvSpPr>
            <a:spLocks noGrp="1"/>
          </p:cNvSpPr>
          <p:nvPr>
            <p:ph sz="quarter" idx="13"/>
          </p:nvPr>
        </p:nvSpPr>
        <p:spPr>
          <a:xfrm>
            <a:off x="3962400" y="1600200"/>
            <a:ext cx="4191000" cy="4755372"/>
          </a:xfrm>
        </p:spPr>
        <p:txBody>
          <a:bodyPr/>
          <a:lstStyle/>
          <a:p>
            <a:pPr>
              <a:buClr>
                <a:srgbClr val="680000"/>
              </a:buClr>
            </a:pPr>
            <a:r>
              <a:rPr lang="en-US" dirty="0">
                <a:latin typeface="Arial" panose="020B0604020202020204" pitchFamily="34" charset="0"/>
                <a:cs typeface="Arial" panose="020B0604020202020204" pitchFamily="34" charset="0"/>
              </a:rPr>
              <a:t>Household Situations:</a:t>
            </a:r>
          </a:p>
          <a:p>
            <a:pPr lvl="1"/>
            <a:r>
              <a:rPr lang="en-US" dirty="0">
                <a:latin typeface="Arial" panose="020B0604020202020204" pitchFamily="34" charset="0"/>
                <a:cs typeface="Arial" panose="020B0604020202020204" pitchFamily="34" charset="0"/>
              </a:rPr>
              <a:t>Parental separation or divorce</a:t>
            </a:r>
          </a:p>
          <a:p>
            <a:pPr lvl="1"/>
            <a:r>
              <a:rPr lang="en-US" dirty="0">
                <a:latin typeface="Arial" panose="020B0604020202020204" pitchFamily="34" charset="0"/>
                <a:cs typeface="Arial" panose="020B0604020202020204" pitchFamily="34" charset="0"/>
              </a:rPr>
              <a:t>Household substance abuse</a:t>
            </a:r>
          </a:p>
          <a:p>
            <a:pPr lvl="1"/>
            <a:r>
              <a:rPr lang="en-US" dirty="0">
                <a:latin typeface="Arial" panose="020B0604020202020204" pitchFamily="34" charset="0"/>
                <a:cs typeface="Arial" panose="020B0604020202020204" pitchFamily="34" charset="0"/>
              </a:rPr>
              <a:t>Mother treated violently</a:t>
            </a:r>
          </a:p>
          <a:p>
            <a:pPr lvl="1"/>
            <a:r>
              <a:rPr lang="en-US" dirty="0">
                <a:latin typeface="Arial" panose="020B0604020202020204" pitchFamily="34" charset="0"/>
                <a:cs typeface="Arial" panose="020B0604020202020204" pitchFamily="34" charset="0"/>
              </a:rPr>
              <a:t>Incarcerated household member</a:t>
            </a:r>
          </a:p>
        </p:txBody>
      </p:sp>
    </p:spTree>
    <p:extLst>
      <p:ext uri="{BB962C8B-B14F-4D97-AF65-F5344CB8AC3E}">
        <p14:creationId xmlns:p14="http://schemas.microsoft.com/office/powerpoint/2010/main" val="929696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ADVERSE CHILDHOOD EXPERIENCES </a:t>
            </a:r>
          </a:p>
        </p:txBody>
      </p:sp>
      <p:sp>
        <p:nvSpPr>
          <p:cNvPr id="5" name="Slide Number Placeholder 4"/>
          <p:cNvSpPr>
            <a:spLocks noGrp="1"/>
          </p:cNvSpPr>
          <p:nvPr>
            <p:ph type="sldNum" sz="quarter" idx="11"/>
          </p:nvPr>
        </p:nvSpPr>
        <p:spPr/>
        <p:txBody>
          <a:bodyPr/>
          <a:lstStyle/>
          <a:p>
            <a:fld id="{7395DFC8-0640-BF4D-B823-8D68C42E8183}" type="slidenum">
              <a:rPr lang="en-US">
                <a:solidFill>
                  <a:srgbClr val="000000"/>
                </a:solidFill>
              </a:rPr>
              <a:pPr/>
              <a:t>18</a:t>
            </a:fld>
            <a:endParaRPr lang="en-US" dirty="0">
              <a:solidFill>
                <a:srgbClr val="000000"/>
              </a:solidFill>
            </a:endParaRPr>
          </a:p>
        </p:txBody>
      </p:sp>
      <p:sp>
        <p:nvSpPr>
          <p:cNvPr id="7" name="TextBox 6"/>
          <p:cNvSpPr txBox="1"/>
          <p:nvPr/>
        </p:nvSpPr>
        <p:spPr>
          <a:xfrm>
            <a:off x="4495800" y="6553200"/>
            <a:ext cx="2969971" cy="230832"/>
          </a:xfrm>
          <a:prstGeom prst="rect">
            <a:avLst/>
          </a:prstGeom>
          <a:noFill/>
        </p:spPr>
        <p:txBody>
          <a:bodyPr wrap="square" rtlCol="0">
            <a:spAutoFit/>
          </a:bodyPr>
          <a:lstStyle/>
          <a:p>
            <a:pPr fontAlgn="base">
              <a:spcBef>
                <a:spcPct val="0"/>
              </a:spcBef>
              <a:spcAft>
                <a:spcPct val="0"/>
              </a:spcAft>
            </a:pPr>
            <a:endParaRPr lang="en-US" sz="900" dirty="0">
              <a:solidFill>
                <a:srgbClr val="000000"/>
              </a:solidFill>
              <a:ea typeface="ＭＳ Ｐゴシック" pitchFamily="34" charset="-128"/>
            </a:endParaRPr>
          </a:p>
        </p:txBody>
      </p:sp>
      <p:pic>
        <p:nvPicPr>
          <p:cNvPr id="8194" name="Picture 2" descr="C:\Users\aleopold\Desktop\Cap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75736"/>
            <a:ext cx="5948172" cy="43387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53000" y="5914531"/>
            <a:ext cx="3190875" cy="230832"/>
          </a:xfrm>
          <a:prstGeom prst="rect">
            <a:avLst/>
          </a:prstGeom>
        </p:spPr>
        <p:txBody>
          <a:bodyPr wrap="square">
            <a:spAutoFit/>
          </a:bodyPr>
          <a:lstStyle/>
          <a:p>
            <a:pPr fontAlgn="base">
              <a:spcBef>
                <a:spcPct val="0"/>
              </a:spcBef>
              <a:spcAft>
                <a:spcPct val="0"/>
              </a:spcAft>
            </a:pPr>
            <a:r>
              <a:rPr lang="en-US" sz="900" dirty="0">
                <a:solidFill>
                  <a:srgbClr val="000000"/>
                </a:solidFill>
                <a:ea typeface="ＭＳ Ｐゴシック" pitchFamily="34" charset="-128"/>
              </a:rPr>
              <a:t>http://www.cdc.gov/violenceprevention/acestudy/</a:t>
            </a:r>
          </a:p>
        </p:txBody>
      </p:sp>
    </p:spTree>
    <p:extLst>
      <p:ext uri="{BB962C8B-B14F-4D97-AF65-F5344CB8AC3E}">
        <p14:creationId xmlns:p14="http://schemas.microsoft.com/office/powerpoint/2010/main" val="2112083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5"/>
          <p:cNvSpPr>
            <a:spLocks noGrp="1"/>
          </p:cNvSpPr>
          <p:nvPr>
            <p:ph type="title"/>
          </p:nvPr>
        </p:nvSpPr>
        <p:spPr bwMode="auto">
          <a:xfrm>
            <a:off x="457200" y="111125"/>
            <a:ext cx="8229600" cy="1011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pPr algn="ctr" eaLnBrk="1" hangingPunct="1"/>
            <a:r>
              <a:rPr lang="en-US" altLang="en-US">
                <a:latin typeface="Calibri" pitchFamily="34" charset="0"/>
                <a:cs typeface="Calibri" pitchFamily="34" charset="0"/>
              </a:rPr>
              <a:t>ACE Score &amp; Link with Suicide Attempts</a:t>
            </a:r>
          </a:p>
        </p:txBody>
      </p:sp>
      <p:sp>
        <p:nvSpPr>
          <p:cNvPr id="4198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DF543916-1EF6-4B69-9EE8-7B6E4F17A871}" type="slidenum">
              <a:rPr lang="en-US" altLang="en-US" smtClean="0">
                <a:solidFill>
                  <a:srgbClr val="004080"/>
                </a:solidFill>
                <a:latin typeface="Calibri" pitchFamily="34" charset="0"/>
              </a:rPr>
              <a:pPr eaLnBrk="1" fontAlgn="base" hangingPunct="1">
                <a:spcBef>
                  <a:spcPct val="0"/>
                </a:spcBef>
                <a:spcAft>
                  <a:spcPct val="0"/>
                </a:spcAft>
              </a:pPr>
              <a:t>19</a:t>
            </a:fld>
            <a:endParaRPr lang="en-US" altLang="en-US">
              <a:solidFill>
                <a:srgbClr val="004080"/>
              </a:solidFill>
              <a:latin typeface="Calibri" pitchFamily="34" charset="0"/>
            </a:endParaRPr>
          </a:p>
        </p:txBody>
      </p:sp>
      <p:pic>
        <p:nvPicPr>
          <p:cNvPr id="419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52600"/>
            <a:ext cx="57626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0639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prstGeom prst="rect">
            <a:avLst/>
          </a:prstGeom>
        </p:spPr>
        <p:txBody>
          <a:bodyPr/>
          <a:lstStyle/>
          <a:p>
            <a:r>
              <a:rPr lang="en-US" b="0" dirty="0">
                <a:solidFill>
                  <a:srgbClr val="006177"/>
                </a:solidFill>
                <a:latin typeface="Arial" panose="020B0604020202020204" pitchFamily="34" charset="0"/>
                <a:cs typeface="Arial" panose="020B0604020202020204" pitchFamily="34" charset="0"/>
              </a:rPr>
              <a:t>Presenter</a:t>
            </a:r>
          </a:p>
        </p:txBody>
      </p:sp>
      <p:sp>
        <p:nvSpPr>
          <p:cNvPr id="14" name="Content Placeholder 13"/>
          <p:cNvSpPr>
            <a:spLocks noGrp="1"/>
          </p:cNvSpPr>
          <p:nvPr>
            <p:ph sz="quarter" idx="12"/>
          </p:nvPr>
        </p:nvSpPr>
        <p:spPr>
          <a:xfrm>
            <a:off x="464584" y="1602354"/>
            <a:ext cx="7384016" cy="4755372"/>
          </a:xfrm>
          <a:prstGeom prst="rect">
            <a:avLst/>
          </a:prstGeom>
        </p:spPr>
        <p:txBody>
          <a:bodyPr/>
          <a:lstStyle/>
          <a:p>
            <a:pPr marL="0" lvl="0" indent="0">
              <a:spcBef>
                <a:spcPts val="0"/>
              </a:spcBef>
              <a:buNone/>
            </a:pPr>
            <a:endParaRPr lang="en-US" sz="1800" b="1" dirty="0">
              <a:solidFill>
                <a:prstClr val="black"/>
              </a:solidFill>
            </a:endParaRPr>
          </a:p>
          <a:p>
            <a:pPr marL="0" lvl="0" indent="0">
              <a:spcBef>
                <a:spcPts val="0"/>
              </a:spcBef>
              <a:buNone/>
            </a:pPr>
            <a:endParaRPr lang="en-US" sz="1800" b="1" dirty="0">
              <a:solidFill>
                <a:prstClr val="black"/>
              </a:solidFill>
            </a:endParaRPr>
          </a:p>
          <a:p>
            <a:pPr marL="0" lvl="0" indent="0">
              <a:spcBef>
                <a:spcPts val="0"/>
              </a:spcBef>
              <a:buNone/>
            </a:pPr>
            <a:endParaRPr lang="en-US" sz="1800" b="1" dirty="0">
              <a:solidFill>
                <a:prstClr val="black"/>
              </a:solidFill>
            </a:endParaRPr>
          </a:p>
          <a:p>
            <a:pPr marL="0" lvl="0" indent="0">
              <a:spcBef>
                <a:spcPts val="0"/>
              </a:spcBef>
              <a:buNone/>
            </a:pPr>
            <a:endParaRPr lang="en-US" sz="1800" b="1" dirty="0">
              <a:solidFill>
                <a:prstClr val="black"/>
              </a:solidFill>
            </a:endParaRPr>
          </a:p>
          <a:p>
            <a:pPr marL="0" lvl="0" indent="0">
              <a:spcBef>
                <a:spcPts val="0"/>
              </a:spcBef>
              <a:buNone/>
            </a:pPr>
            <a:endParaRPr lang="en-US" sz="1800" b="1" dirty="0">
              <a:solidFill>
                <a:prstClr val="black"/>
              </a:solidFill>
            </a:endParaRPr>
          </a:p>
          <a:p>
            <a:pPr marL="0" indent="0">
              <a:spcBef>
                <a:spcPts val="0"/>
              </a:spcBef>
              <a:buNone/>
            </a:pPr>
            <a:endParaRPr lang="en-US" sz="1800" b="1" dirty="0"/>
          </a:p>
          <a:p>
            <a:pPr marL="0" indent="0">
              <a:spcBef>
                <a:spcPts val="0"/>
              </a:spcBef>
              <a:buNone/>
            </a:pPr>
            <a:endParaRPr lang="en-US" sz="1800" dirty="0"/>
          </a:p>
          <a:p>
            <a:pPr marL="0" indent="0">
              <a:spcBef>
                <a:spcPts val="0"/>
              </a:spcBef>
              <a:buNone/>
            </a:pPr>
            <a:endParaRPr lang="en-US" sz="1800" dirty="0"/>
          </a:p>
        </p:txBody>
      </p:sp>
      <p:sp>
        <p:nvSpPr>
          <p:cNvPr id="2" name="Content Placeholder 1"/>
          <p:cNvSpPr>
            <a:spLocks noGrp="1"/>
          </p:cNvSpPr>
          <p:nvPr>
            <p:ph sz="quarter" idx="13"/>
          </p:nvPr>
        </p:nvSpPr>
        <p:spPr>
          <a:xfrm>
            <a:off x="457199" y="2590800"/>
            <a:ext cx="7391401" cy="4755372"/>
          </a:xfrm>
        </p:spPr>
        <p:txBody>
          <a:bodyPr/>
          <a:lstStyle/>
          <a:p>
            <a:pPr marL="0" lvl="0" indent="0">
              <a:spcBef>
                <a:spcPts val="0"/>
              </a:spcBef>
              <a:buNone/>
            </a:pPr>
            <a:r>
              <a:rPr lang="en-US" sz="2400" b="1" dirty="0">
                <a:solidFill>
                  <a:prstClr val="black"/>
                </a:solidFill>
                <a:latin typeface="+mj-lt"/>
              </a:rPr>
              <a:t>Eileen Elias, MEd</a:t>
            </a:r>
          </a:p>
          <a:p>
            <a:pPr marL="0" indent="0">
              <a:buNone/>
            </a:pPr>
            <a:r>
              <a:rPr lang="en-US" sz="2000" dirty="0">
                <a:latin typeface="+mj-lt"/>
              </a:rPr>
              <a:t>Senior Policy Advisor for Disability and Mental Health</a:t>
            </a:r>
          </a:p>
          <a:p>
            <a:pPr marL="0" indent="0">
              <a:buNone/>
            </a:pPr>
            <a:r>
              <a:rPr lang="en-US" sz="2000" dirty="0">
                <a:latin typeface="+mj-lt"/>
              </a:rPr>
              <a:t>Director, Disability Services Center</a:t>
            </a:r>
          </a:p>
          <a:p>
            <a:pPr marL="0" indent="0">
              <a:buNone/>
            </a:pPr>
            <a:r>
              <a:rPr lang="en-US" sz="2000" dirty="0">
                <a:latin typeface="+mj-lt"/>
              </a:rPr>
              <a:t>JBS International</a:t>
            </a:r>
          </a:p>
        </p:txBody>
      </p:sp>
      <p:sp>
        <p:nvSpPr>
          <p:cNvPr id="15" name="Slide Number Placeholder 14"/>
          <p:cNvSpPr>
            <a:spLocks noGrp="1"/>
          </p:cNvSpPr>
          <p:nvPr>
            <p:ph type="sldNum" sz="quarter" idx="14"/>
          </p:nvPr>
        </p:nvSpPr>
        <p:spPr/>
        <p:txBody>
          <a:bodyPr/>
          <a:lstStyle/>
          <a:p>
            <a:fld id="{7395DFC8-0640-BF4D-B823-8D68C42E8183}" type="slidenum">
              <a:rPr lang="en-US">
                <a:solidFill>
                  <a:srgbClr val="000000"/>
                </a:solidFill>
              </a:rPr>
              <a:pPr/>
              <a:t>2</a:t>
            </a:fld>
            <a:endParaRPr lang="en-US" dirty="0">
              <a:solidFill>
                <a:srgbClr val="000000"/>
              </a:solidFill>
            </a:endParaRPr>
          </a:p>
        </p:txBody>
      </p:sp>
      <p:pic>
        <p:nvPicPr>
          <p:cNvPr id="11" name="Picture 10" descr="C:\Users\aleopold\Desktop\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699" y="5604145"/>
            <a:ext cx="1441656" cy="709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56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US"/>
          </a:p>
        </p:txBody>
      </p:sp>
      <p:sp>
        <p:nvSpPr>
          <p:cNvPr id="3" name="Title 2"/>
          <p:cNvSpPr>
            <a:spLocks noGrp="1"/>
          </p:cNvSpPr>
          <p:nvPr>
            <p:ph type="title"/>
          </p:nvPr>
        </p:nvSpPr>
        <p:spPr/>
        <p:txBody>
          <a:bodyPr/>
          <a:lstStyle/>
          <a:p>
            <a:r>
              <a:rPr lang="en-US" dirty="0"/>
              <a:t>ACE Score and Teen Sexual Behaviors</a:t>
            </a:r>
          </a:p>
        </p:txBody>
      </p:sp>
      <p:sp>
        <p:nvSpPr>
          <p:cNvPr id="4" name="Slide Number Placeholder 3"/>
          <p:cNvSpPr>
            <a:spLocks noGrp="1"/>
          </p:cNvSpPr>
          <p:nvPr>
            <p:ph type="sldNum" sz="quarter" idx="11"/>
          </p:nvPr>
        </p:nvSpPr>
        <p:spPr/>
        <p:txBody>
          <a:bodyPr/>
          <a:lstStyle/>
          <a:p>
            <a:pPr>
              <a:defRPr/>
            </a:pPr>
            <a:fld id="{58FD6F0D-2655-4FCF-AD77-79157A0A542C}" type="slidenum">
              <a:rPr lang="en-US" smtClean="0"/>
              <a:pPr>
                <a:defRPr/>
              </a:pPr>
              <a:t>20</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863" y="1812925"/>
            <a:ext cx="5772150" cy="4333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6733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202" y="110762"/>
            <a:ext cx="8652434" cy="1565638"/>
          </a:xfrm>
        </p:spPr>
        <p:txBody>
          <a:bodyPr/>
          <a:lstStyle/>
          <a:p>
            <a:pPr lvl="0">
              <a:lnSpc>
                <a:spcPct val="100000"/>
              </a:lnSpc>
            </a:pPr>
            <a:r>
              <a:rPr lang="en-US" b="0" dirty="0">
                <a:solidFill>
                  <a:srgbClr val="006177"/>
                </a:solidFill>
                <a:latin typeface="Arial" panose="020B0604020202020204" pitchFamily="34" charset="0"/>
                <a:cs typeface="Arial" panose="020B0604020202020204" pitchFamily="34" charset="0"/>
              </a:rPr>
              <a:t>Henry’s Story - </a:t>
            </a:r>
            <a:r>
              <a:rPr lang="en-US" sz="1800" b="0" kern="1200" dirty="0">
                <a:solidFill>
                  <a:srgbClr val="000000"/>
                </a:solidFill>
                <a:latin typeface="Arial" charset="0"/>
                <a:ea typeface="ＭＳ Ｐゴシック" pitchFamily="34" charset="-128"/>
                <a:cs typeface="Arial"/>
                <a:hlinkClick r:id="rId3"/>
              </a:rPr>
              <a:t>https://vimeo.com/103538479</a:t>
            </a:r>
            <a:br>
              <a:rPr lang="en-US" sz="1800" b="0" kern="1200" dirty="0">
                <a:solidFill>
                  <a:srgbClr val="000000"/>
                </a:solidFill>
                <a:latin typeface="Arial" charset="0"/>
                <a:ea typeface="ＭＳ Ｐゴシック" pitchFamily="34" charset="-128"/>
                <a:cs typeface="Arial"/>
              </a:rPr>
            </a:br>
            <a:br>
              <a:rPr lang="en-US" b="0" dirty="0">
                <a:solidFill>
                  <a:srgbClr val="006177"/>
                </a:solidFill>
                <a:latin typeface="Arial" panose="020B0604020202020204" pitchFamily="34" charset="0"/>
                <a:cs typeface="Arial" panose="020B0604020202020204" pitchFamily="34" charset="0"/>
              </a:rPr>
            </a:br>
            <a:r>
              <a:rPr lang="en-US" b="0" dirty="0">
                <a:solidFill>
                  <a:srgbClr val="006177"/>
                </a:solidFill>
                <a:latin typeface="Arial" panose="020B0604020202020204" pitchFamily="34" charset="0"/>
                <a:cs typeface="Arial" panose="020B0604020202020204" pitchFamily="34" charset="0"/>
              </a:rPr>
              <a:t> </a:t>
            </a:r>
          </a:p>
        </p:txBody>
      </p:sp>
      <p:sp>
        <p:nvSpPr>
          <p:cNvPr id="5" name="Slide Number Placeholder 4"/>
          <p:cNvSpPr>
            <a:spLocks noGrp="1"/>
          </p:cNvSpPr>
          <p:nvPr>
            <p:ph type="sldNum" sz="quarter" idx="14"/>
          </p:nvPr>
        </p:nvSpPr>
        <p:spPr/>
        <p:txBody>
          <a:bodyPr/>
          <a:lstStyle/>
          <a:p>
            <a:fld id="{7395DFC8-0640-BF4D-B823-8D68C42E8183}" type="slidenum">
              <a:rPr lang="en-US">
                <a:solidFill>
                  <a:srgbClr val="000000"/>
                </a:solidFill>
              </a:rPr>
              <a:pPr/>
              <a:t>21</a:t>
            </a:fld>
            <a:endParaRPr lang="en-US" dirty="0">
              <a:solidFill>
                <a:srgbClr val="000000"/>
              </a:solidFill>
            </a:endParaRPr>
          </a:p>
        </p:txBody>
      </p:sp>
      <p:pic>
        <p:nvPicPr>
          <p:cNvPr id="9218" name="Picture 2" descr="C:\Users\aleopold\Desktop\Cap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143000"/>
            <a:ext cx="5759568" cy="3024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99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98" y="152400"/>
            <a:ext cx="8229600" cy="1066800"/>
          </a:xfrm>
        </p:spPr>
        <p:txBody>
          <a:bodyPr/>
          <a:lstStyle/>
          <a:p>
            <a:pPr lvl="0">
              <a:lnSpc>
                <a:spcPct val="100000"/>
              </a:lnSpc>
            </a:pPr>
            <a:r>
              <a:rPr lang="en-US" sz="2800" b="0" dirty="0">
                <a:solidFill>
                  <a:srgbClr val="006177"/>
                </a:solidFill>
                <a:latin typeface="Arial" panose="020B0604020202020204" pitchFamily="34" charset="0"/>
                <a:cs typeface="Arial" panose="020B0604020202020204" pitchFamily="34" charset="0"/>
              </a:rPr>
              <a:t>Trauma-Informed Care in Child-Serving Systems - </a:t>
            </a:r>
            <a:r>
              <a:rPr lang="en-US" sz="1800" b="0" kern="1200" dirty="0">
                <a:solidFill>
                  <a:srgbClr val="000000"/>
                </a:solidFill>
                <a:latin typeface="Arial" charset="0"/>
                <a:ea typeface="ＭＳ Ｐゴシック" pitchFamily="34" charset="-128"/>
                <a:cs typeface="Arial"/>
                <a:hlinkClick r:id="rId3"/>
              </a:rPr>
              <a:t>https://vimeo.com/105283964</a:t>
            </a:r>
            <a:br>
              <a:rPr lang="en-US" sz="1800" b="0" kern="1200" dirty="0">
                <a:solidFill>
                  <a:srgbClr val="000000"/>
                </a:solidFill>
                <a:latin typeface="Arial" charset="0"/>
                <a:ea typeface="ＭＳ Ｐゴシック" pitchFamily="34" charset="-128"/>
                <a:cs typeface="Arial"/>
              </a:rPr>
            </a:br>
            <a:endParaRPr lang="en-US" sz="2800" b="0" dirty="0">
              <a:solidFill>
                <a:srgbClr val="006177"/>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4"/>
          </p:nvPr>
        </p:nvSpPr>
        <p:spPr/>
        <p:txBody>
          <a:bodyPr/>
          <a:lstStyle/>
          <a:p>
            <a:fld id="{7395DFC8-0640-BF4D-B823-8D68C42E8183}" type="slidenum">
              <a:rPr lang="en-US">
                <a:solidFill>
                  <a:srgbClr val="000000"/>
                </a:solidFill>
              </a:rPr>
              <a:pPr/>
              <a:t>22</a:t>
            </a:fld>
            <a:endParaRPr lang="en-US" dirty="0">
              <a:solidFill>
                <a:srgbClr val="000000"/>
              </a:solidFill>
            </a:endParaRPr>
          </a:p>
        </p:txBody>
      </p:sp>
      <p:pic>
        <p:nvPicPr>
          <p:cNvPr id="1026" name="Picture 2" descr="C:\Users\aleopold\Desktop\Cap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1066800"/>
            <a:ext cx="8406946" cy="4419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340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2401" y="152400"/>
            <a:ext cx="8458200" cy="685800"/>
          </a:xfrm>
        </p:spPr>
        <p:txBody>
          <a:bodyPr>
            <a:noAutofit/>
          </a:bodyPr>
          <a:lstStyle/>
          <a:p>
            <a:pPr algn="l">
              <a:defRPr/>
            </a:pPr>
            <a:r>
              <a:rPr lang="en-US" sz="2400" dirty="0">
                <a:latin typeface="Arial" panose="020B0604020202020204" pitchFamily="34" charset="0"/>
                <a:cs typeface="Arial" panose="020B0604020202020204" pitchFamily="34" charset="0"/>
              </a:rPr>
              <a:t>Essential Elements of a Trauma-Informed Child Welfare System</a:t>
            </a:r>
          </a:p>
        </p:txBody>
      </p:sp>
      <p:sp>
        <p:nvSpPr>
          <p:cNvPr id="34818" name="Slide Number Placeholder 3"/>
          <p:cNvSpPr>
            <a:spLocks noGrp="1"/>
          </p:cNvSpPr>
          <p:nvPr>
            <p:ph type="sldNum" sz="quarter" idx="4294967295"/>
          </p:nvPr>
        </p:nvSpPr>
        <p:spPr>
          <a:xfrm>
            <a:off x="0" y="6356350"/>
            <a:ext cx="2133600" cy="365125"/>
          </a:xfrm>
          <a:prstGeom prst="rect">
            <a:avLst/>
          </a:prstGeom>
          <a:noFill/>
          <a:ln>
            <a:miter lim="800000"/>
            <a:headEnd/>
            <a:tailEnd/>
          </a:ln>
        </p:spPr>
        <p:txBody>
          <a:bodyPr/>
          <a:lstStyle/>
          <a:p>
            <a:fld id="{50278B63-9443-4AF4-8022-311ED5AD1D8B}" type="slidenum">
              <a:rPr lang="en-US">
                <a:solidFill>
                  <a:srgbClr val="FFFFFF"/>
                </a:solidFill>
                <a:latin typeface="Franklin Gothic Book"/>
                <a:ea typeface="ＭＳ Ｐゴシック"/>
                <a:cs typeface="ＭＳ Ｐゴシック"/>
              </a:rPr>
              <a:pPr/>
              <a:t>23</a:t>
            </a:fld>
            <a:endParaRPr lang="en-US">
              <a:solidFill>
                <a:srgbClr val="FFFFFF"/>
              </a:solidFill>
              <a:latin typeface="Franklin Gothic Book"/>
              <a:ea typeface="ＭＳ Ｐゴシック"/>
              <a:cs typeface="ＭＳ Ｐゴシック"/>
            </a:endParaRPr>
          </a:p>
        </p:txBody>
      </p:sp>
      <p:pic>
        <p:nvPicPr>
          <p:cNvPr id="34819" name="Picture 5"/>
          <p:cNvPicPr>
            <a:picLocks noChangeAspect="1"/>
          </p:cNvPicPr>
          <p:nvPr/>
        </p:nvPicPr>
        <p:blipFill>
          <a:blip r:embed="rId3" cstate="print"/>
          <a:srcRect/>
          <a:stretch>
            <a:fillRect/>
          </a:stretch>
        </p:blipFill>
        <p:spPr bwMode="auto">
          <a:xfrm>
            <a:off x="914401" y="838200"/>
            <a:ext cx="6248400" cy="5311650"/>
          </a:xfrm>
          <a:prstGeom prst="rect">
            <a:avLst/>
          </a:prstGeom>
          <a:noFill/>
          <a:ln w="9525">
            <a:noFill/>
            <a:miter lim="800000"/>
            <a:headEnd/>
            <a:tailEnd/>
          </a:ln>
        </p:spPr>
      </p:pic>
    </p:spTree>
    <p:extLst>
      <p:ext uri="{BB962C8B-B14F-4D97-AF65-F5344CB8AC3E}">
        <p14:creationId xmlns:p14="http://schemas.microsoft.com/office/powerpoint/2010/main" val="48938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368" y="110762"/>
            <a:ext cx="8229600" cy="1108438"/>
          </a:xfrm>
        </p:spPr>
        <p:txBody>
          <a:bodyPr/>
          <a:lstStyle/>
          <a:p>
            <a:pPr lvl="0">
              <a:lnSpc>
                <a:spcPct val="100000"/>
              </a:lnSpc>
            </a:pPr>
            <a:r>
              <a:rPr lang="en-US" sz="2800" b="0" dirty="0">
                <a:solidFill>
                  <a:srgbClr val="006177"/>
                </a:solidFill>
                <a:latin typeface="Arial" panose="020B0604020202020204" pitchFamily="34" charset="0"/>
                <a:cs typeface="Arial" panose="020B0604020202020204" pitchFamily="34" charset="0"/>
              </a:rPr>
              <a:t>Child Welfare and Behavioral/Mental Health </a:t>
            </a:r>
            <a:r>
              <a:rPr lang="en-US" sz="1800" b="0" kern="1200" dirty="0">
                <a:solidFill>
                  <a:srgbClr val="000000"/>
                </a:solidFill>
                <a:latin typeface="Arial" charset="0"/>
                <a:ea typeface="ＭＳ Ｐゴシック" pitchFamily="34" charset="-128"/>
                <a:cs typeface="Arial"/>
                <a:hlinkClick r:id="rId3"/>
              </a:rPr>
              <a:t>https://vimeo.com/105580555</a:t>
            </a:r>
            <a:br>
              <a:rPr lang="en-US" sz="1800" b="0" kern="1200" dirty="0">
                <a:solidFill>
                  <a:srgbClr val="000000"/>
                </a:solidFill>
                <a:latin typeface="Arial" charset="0"/>
                <a:ea typeface="ＭＳ Ｐゴシック" pitchFamily="34" charset="-128"/>
                <a:cs typeface="Arial"/>
              </a:rPr>
            </a:br>
            <a:endParaRPr lang="en-US" sz="2800" b="0" dirty="0">
              <a:solidFill>
                <a:srgbClr val="006177"/>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4"/>
          </p:nvPr>
        </p:nvSpPr>
        <p:spPr/>
        <p:txBody>
          <a:bodyPr/>
          <a:lstStyle/>
          <a:p>
            <a:fld id="{7395DFC8-0640-BF4D-B823-8D68C42E8183}" type="slidenum">
              <a:rPr lang="en-US">
                <a:solidFill>
                  <a:srgbClr val="000000"/>
                </a:solidFill>
              </a:rPr>
              <a:pPr/>
              <a:t>24</a:t>
            </a:fld>
            <a:endParaRPr lang="en-US" dirty="0">
              <a:solidFill>
                <a:srgbClr val="000000"/>
              </a:solidFill>
            </a:endParaRPr>
          </a:p>
        </p:txBody>
      </p:sp>
      <p:pic>
        <p:nvPicPr>
          <p:cNvPr id="4098" name="Picture 2" descr="C:\Users\aleopold\Desktop\Cap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961" y="1721085"/>
            <a:ext cx="8591264" cy="4462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759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nSpc>
                <a:spcPct val="100000"/>
              </a:lnSpc>
            </a:pPr>
            <a:r>
              <a:rPr lang="en-US" b="0" dirty="0">
                <a:solidFill>
                  <a:srgbClr val="006177"/>
                </a:solidFill>
                <a:latin typeface="Arial" panose="020B0604020202020204" pitchFamily="34" charset="0"/>
                <a:cs typeface="Arial" panose="020B0604020202020204" pitchFamily="34" charset="0"/>
              </a:rPr>
              <a:t>Public Policies   </a:t>
            </a:r>
            <a:r>
              <a:rPr lang="en-US" sz="1800" b="0" kern="1200" dirty="0">
                <a:solidFill>
                  <a:srgbClr val="000000"/>
                </a:solidFill>
                <a:latin typeface="Arial" charset="0"/>
                <a:ea typeface="ＭＳ Ｐゴシック" pitchFamily="34" charset="-128"/>
                <a:cs typeface="Arial"/>
                <a:hlinkClick r:id="rId3"/>
              </a:rPr>
              <a:t>https://vimeo.com/105155964</a:t>
            </a:r>
            <a:br>
              <a:rPr lang="en-US" sz="1800" b="0" kern="1200" dirty="0">
                <a:solidFill>
                  <a:srgbClr val="000000"/>
                </a:solidFill>
                <a:latin typeface="Arial" charset="0"/>
                <a:ea typeface="ＭＳ Ｐゴシック" pitchFamily="34" charset="-128"/>
                <a:cs typeface="Arial"/>
              </a:rPr>
            </a:br>
            <a:endParaRPr lang="en-US" b="0" dirty="0">
              <a:solidFill>
                <a:srgbClr val="006177"/>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4"/>
          </p:nvPr>
        </p:nvSpPr>
        <p:spPr/>
        <p:txBody>
          <a:bodyPr/>
          <a:lstStyle/>
          <a:p>
            <a:fld id="{7395DFC8-0640-BF4D-B823-8D68C42E8183}" type="slidenum">
              <a:rPr lang="en-US">
                <a:solidFill>
                  <a:srgbClr val="000000"/>
                </a:solidFill>
              </a:rPr>
              <a:pPr/>
              <a:t>25</a:t>
            </a:fld>
            <a:endParaRPr lang="en-US" dirty="0">
              <a:solidFill>
                <a:srgbClr val="000000"/>
              </a:solidFill>
            </a:endParaRPr>
          </a:p>
        </p:txBody>
      </p:sp>
      <p:pic>
        <p:nvPicPr>
          <p:cNvPr id="5123" name="Picture 3" descr="C:\Users\aleopold\Desktop\Cap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99" y="1905000"/>
            <a:ext cx="8288303" cy="3257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781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nSpc>
                <a:spcPct val="100000"/>
              </a:lnSpc>
            </a:pPr>
            <a:r>
              <a:rPr lang="en-US" b="0" dirty="0">
                <a:solidFill>
                  <a:srgbClr val="006177"/>
                </a:solidFill>
                <a:latin typeface="+mj-lt"/>
              </a:rPr>
              <a:t>Secondary</a:t>
            </a:r>
            <a:r>
              <a:rPr lang="en-US" dirty="0"/>
              <a:t> </a:t>
            </a:r>
            <a:r>
              <a:rPr lang="en-US" b="0" dirty="0">
                <a:solidFill>
                  <a:srgbClr val="006177"/>
                </a:solidFill>
                <a:latin typeface="Arial" panose="020B0604020202020204" pitchFamily="34" charset="0"/>
                <a:cs typeface="Arial" panose="020B0604020202020204" pitchFamily="34" charset="0"/>
              </a:rPr>
              <a:t>Trauma    </a:t>
            </a:r>
            <a:r>
              <a:rPr lang="en-US" sz="1800" b="0" kern="1200" dirty="0">
                <a:solidFill>
                  <a:srgbClr val="000000"/>
                </a:solidFill>
                <a:latin typeface="Arial" charset="0"/>
                <a:ea typeface="ＭＳ Ｐゴシック" pitchFamily="34" charset="-128"/>
                <a:cs typeface="Arial"/>
                <a:hlinkClick r:id="rId3"/>
              </a:rPr>
              <a:t>https://vimeo.com/100922533</a:t>
            </a:r>
            <a:endParaRPr lang="en-US" sz="1800" b="0" kern="1200" dirty="0">
              <a:solidFill>
                <a:srgbClr val="000000"/>
              </a:solidFill>
              <a:latin typeface="Arial" charset="0"/>
              <a:ea typeface="ＭＳ Ｐゴシック" pitchFamily="34" charset="-128"/>
              <a:cs typeface="Arial"/>
            </a:endParaRPr>
          </a:p>
        </p:txBody>
      </p:sp>
      <p:sp>
        <p:nvSpPr>
          <p:cNvPr id="5" name="Slide Number Placeholder 4"/>
          <p:cNvSpPr>
            <a:spLocks noGrp="1"/>
          </p:cNvSpPr>
          <p:nvPr>
            <p:ph type="sldNum" sz="quarter" idx="14"/>
          </p:nvPr>
        </p:nvSpPr>
        <p:spPr/>
        <p:txBody>
          <a:bodyPr/>
          <a:lstStyle/>
          <a:p>
            <a:fld id="{7395DFC8-0640-BF4D-B823-8D68C42E8183}" type="slidenum">
              <a:rPr lang="en-US">
                <a:solidFill>
                  <a:srgbClr val="000000"/>
                </a:solidFill>
              </a:rPr>
              <a:pPr/>
              <a:t>26</a:t>
            </a:fld>
            <a:endParaRPr lang="en-US" dirty="0">
              <a:solidFill>
                <a:srgbClr val="000000"/>
              </a:solidFill>
            </a:endParaRPr>
          </a:p>
        </p:txBody>
      </p:sp>
      <p:pic>
        <p:nvPicPr>
          <p:cNvPr id="3074" name="Picture 2" descr="C:\Users\aleopold\Desktop\Cap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164687"/>
            <a:ext cx="8329340" cy="323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248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52" y="479358"/>
            <a:ext cx="8229600" cy="639760"/>
          </a:xfrm>
        </p:spPr>
        <p:txBody>
          <a:bodyPr/>
          <a:lstStyle/>
          <a:p>
            <a:r>
              <a:rPr lang="en-US" sz="3400" dirty="0">
                <a:latin typeface="Arial" panose="020B0604020202020204" pitchFamily="34" charset="0"/>
                <a:cs typeface="Arial" panose="020B0604020202020204" pitchFamily="34" charset="0"/>
              </a:rPr>
              <a:t>Strategies to Address Secondary </a:t>
            </a:r>
            <a:br>
              <a:rPr lang="en-US" sz="3400" dirty="0">
                <a:latin typeface="Arial" panose="020B0604020202020204" pitchFamily="34" charset="0"/>
                <a:cs typeface="Arial" panose="020B0604020202020204" pitchFamily="34" charset="0"/>
              </a:rPr>
            </a:br>
            <a:r>
              <a:rPr lang="en-US" sz="3400" dirty="0">
                <a:latin typeface="Arial" panose="020B0604020202020204" pitchFamily="34" charset="0"/>
                <a:cs typeface="Arial" panose="020B0604020202020204" pitchFamily="34" charset="0"/>
              </a:rPr>
              <a:t>Trauma</a:t>
            </a:r>
          </a:p>
        </p:txBody>
      </p:sp>
      <p:sp>
        <p:nvSpPr>
          <p:cNvPr id="3" name="Content Placeholder 2"/>
          <p:cNvSpPr>
            <a:spLocks noGrp="1"/>
          </p:cNvSpPr>
          <p:nvPr>
            <p:ph idx="1"/>
          </p:nvPr>
        </p:nvSpPr>
        <p:spPr>
          <a:xfrm>
            <a:off x="152400" y="1447800"/>
            <a:ext cx="7696200" cy="4525963"/>
          </a:xfrm>
        </p:spPr>
        <p:txBody>
          <a:bodyPr>
            <a:normAutofit/>
          </a:bodyPr>
          <a:lstStyle/>
          <a:p>
            <a:pPr marL="0" lvl="1" indent="0" eaLnBrk="0" fontAlgn="base" hangingPunct="0">
              <a:spcBef>
                <a:spcPct val="30000"/>
              </a:spcBef>
              <a:spcAft>
                <a:spcPts val="1800"/>
              </a:spcAft>
              <a:buNone/>
              <a:defRPr/>
            </a:pPr>
            <a:r>
              <a:rPr lang="en-US" sz="2800" b="1" dirty="0">
                <a:solidFill>
                  <a:srgbClr val="006177"/>
                </a:solidFill>
                <a:latin typeface="Arial" panose="020B0604020202020204" pitchFamily="34" charset="0"/>
                <a:cs typeface="Arial" panose="020B0604020202020204" pitchFamily="34" charset="0"/>
              </a:rPr>
              <a:t>Personal </a:t>
            </a:r>
            <a:r>
              <a:rPr lang="en-US" sz="2800" dirty="0">
                <a:latin typeface="Arial" panose="020B0604020202020204" pitchFamily="34" charset="0"/>
                <a:cs typeface="Arial" panose="020B0604020202020204" pitchFamily="34" charset="0"/>
              </a:rPr>
              <a:t>strategies, such as respecting one's own limits and maintaining time for self-care activities.</a:t>
            </a:r>
          </a:p>
          <a:p>
            <a:pPr marL="0" lvl="1" indent="0" eaLnBrk="0" fontAlgn="base" hangingPunct="0">
              <a:spcBef>
                <a:spcPct val="30000"/>
              </a:spcBef>
              <a:spcAft>
                <a:spcPts val="1800"/>
              </a:spcAft>
              <a:buNone/>
              <a:defRPr/>
            </a:pPr>
            <a:r>
              <a:rPr lang="en-US" sz="2800" b="1" dirty="0">
                <a:solidFill>
                  <a:srgbClr val="006177"/>
                </a:solidFill>
                <a:latin typeface="Arial" panose="020B0604020202020204" pitchFamily="34" charset="0"/>
                <a:cs typeface="Arial" panose="020B0604020202020204" pitchFamily="34" charset="0"/>
              </a:rPr>
              <a:t>Professional</a:t>
            </a:r>
            <a:r>
              <a:rPr lang="en-US" sz="2800" dirty="0">
                <a:solidFill>
                  <a:srgbClr val="006177"/>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strategies, such as balancing caseload, having supervision and support available.</a:t>
            </a:r>
          </a:p>
          <a:p>
            <a:pPr marL="0" lvl="1" indent="0" eaLnBrk="0" fontAlgn="base" hangingPunct="0">
              <a:spcBef>
                <a:spcPct val="30000"/>
              </a:spcBef>
              <a:spcAft>
                <a:spcPts val="1800"/>
              </a:spcAft>
              <a:buNone/>
              <a:defRPr/>
            </a:pPr>
            <a:r>
              <a:rPr lang="en-US" sz="2800" b="1" dirty="0">
                <a:solidFill>
                  <a:srgbClr val="006177"/>
                </a:solidFill>
                <a:latin typeface="Arial" panose="020B0604020202020204" pitchFamily="34" charset="0"/>
                <a:cs typeface="Arial" panose="020B0604020202020204" pitchFamily="34" charset="0"/>
              </a:rPr>
              <a:t>Organizational</a:t>
            </a:r>
            <a:r>
              <a:rPr lang="en-US" sz="2800" dirty="0">
                <a:solidFill>
                  <a:srgbClr val="006177"/>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strategies, such as sufficient time off and safe physical space.</a:t>
            </a:r>
          </a:p>
          <a:p>
            <a:endParaRPr lang="en-US" sz="2800" dirty="0">
              <a:latin typeface="Calibri" panose="020F0502020204030204" pitchFamily="34" charset="0"/>
            </a:endParaRPr>
          </a:p>
        </p:txBody>
      </p:sp>
    </p:spTree>
    <p:extLst>
      <p:ext uri="{BB962C8B-B14F-4D97-AF65-F5344CB8AC3E}">
        <p14:creationId xmlns:p14="http://schemas.microsoft.com/office/powerpoint/2010/main" val="3842653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368" y="-838200"/>
            <a:ext cx="7514232" cy="2286000"/>
          </a:xfrm>
        </p:spPr>
        <p:txBody>
          <a:bodyPr/>
          <a:lstStyle/>
          <a:p>
            <a:pPr lvl="0">
              <a:lnSpc>
                <a:spcPct val="100000"/>
              </a:lnSpc>
            </a:pPr>
            <a:br>
              <a:rPr lang="en-US" b="0" dirty="0">
                <a:solidFill>
                  <a:srgbClr val="006177"/>
                </a:solidFill>
                <a:latin typeface="Arial" panose="020B0604020202020204" pitchFamily="34" charset="0"/>
                <a:cs typeface="Arial" panose="020B0604020202020204" pitchFamily="34" charset="0"/>
              </a:rPr>
            </a:br>
            <a:br>
              <a:rPr lang="en-US" b="0" dirty="0">
                <a:solidFill>
                  <a:srgbClr val="006177"/>
                </a:solidFill>
                <a:latin typeface="Arial" panose="020B0604020202020204" pitchFamily="34" charset="0"/>
                <a:cs typeface="Arial" panose="020B0604020202020204" pitchFamily="34" charset="0"/>
              </a:rPr>
            </a:br>
            <a:br>
              <a:rPr lang="en-US" b="0" dirty="0">
                <a:solidFill>
                  <a:srgbClr val="006177"/>
                </a:solidFill>
                <a:latin typeface="Arial" panose="020B0604020202020204" pitchFamily="34" charset="0"/>
                <a:cs typeface="Arial" panose="020B0604020202020204" pitchFamily="34" charset="0"/>
              </a:rPr>
            </a:br>
            <a:br>
              <a:rPr lang="en-US" b="0" dirty="0">
                <a:solidFill>
                  <a:srgbClr val="006177"/>
                </a:solidFill>
                <a:latin typeface="Arial" panose="020B0604020202020204" pitchFamily="34" charset="0"/>
                <a:cs typeface="Arial" panose="020B0604020202020204" pitchFamily="34" charset="0"/>
              </a:rPr>
            </a:br>
            <a:br>
              <a:rPr lang="en-US" b="0" dirty="0">
                <a:solidFill>
                  <a:srgbClr val="006177"/>
                </a:solidFill>
                <a:latin typeface="Arial" panose="020B0604020202020204" pitchFamily="34" charset="0"/>
                <a:cs typeface="Arial" panose="020B0604020202020204" pitchFamily="34" charset="0"/>
              </a:rPr>
            </a:br>
            <a:br>
              <a:rPr lang="en-US" b="0" dirty="0">
                <a:solidFill>
                  <a:srgbClr val="006177"/>
                </a:solidFill>
                <a:latin typeface="Arial" panose="020B0604020202020204" pitchFamily="34" charset="0"/>
                <a:cs typeface="Arial" panose="020B0604020202020204" pitchFamily="34" charset="0"/>
              </a:rPr>
            </a:br>
            <a:br>
              <a:rPr lang="en-US" b="0" dirty="0">
                <a:solidFill>
                  <a:srgbClr val="006177"/>
                </a:solidFill>
                <a:latin typeface="Arial" panose="020B0604020202020204" pitchFamily="34" charset="0"/>
                <a:cs typeface="Arial" panose="020B0604020202020204" pitchFamily="34" charset="0"/>
              </a:rPr>
            </a:br>
            <a:br>
              <a:rPr lang="en-US" b="0" dirty="0">
                <a:solidFill>
                  <a:srgbClr val="006177"/>
                </a:solidFill>
                <a:latin typeface="Arial" panose="020B0604020202020204" pitchFamily="34" charset="0"/>
                <a:cs typeface="Arial" panose="020B0604020202020204" pitchFamily="34" charset="0"/>
              </a:rPr>
            </a:br>
            <a:r>
              <a:rPr lang="en-US" b="0" dirty="0">
                <a:solidFill>
                  <a:srgbClr val="006177"/>
                </a:solidFill>
                <a:latin typeface="Arial" panose="020B0604020202020204" pitchFamily="34" charset="0"/>
                <a:cs typeface="Arial" panose="020B0604020202020204" pitchFamily="34" charset="0"/>
              </a:rPr>
              <a:t> Adopting &amp; Implementing Treatments – Module 4 Video   </a:t>
            </a:r>
            <a:r>
              <a:rPr lang="en-US" sz="1800" b="0" kern="1200" dirty="0">
                <a:solidFill>
                  <a:srgbClr val="000000"/>
                </a:solidFill>
                <a:latin typeface="Arial" charset="0"/>
                <a:ea typeface="ＭＳ Ｐゴシック" pitchFamily="34" charset="-128"/>
                <a:cs typeface="Arial"/>
                <a:hlinkClick r:id="rId3"/>
              </a:rPr>
              <a:t>https://vimeo.com/100531287</a:t>
            </a:r>
            <a:br>
              <a:rPr lang="en-US" sz="1800" b="0" kern="1200" dirty="0">
                <a:solidFill>
                  <a:srgbClr val="000000"/>
                </a:solidFill>
                <a:latin typeface="Arial" charset="0"/>
                <a:ea typeface="ＭＳ Ｐゴシック" pitchFamily="34" charset="-128"/>
                <a:cs typeface="Arial"/>
              </a:rPr>
            </a:br>
            <a:endParaRPr lang="en-US" b="0" dirty="0">
              <a:solidFill>
                <a:srgbClr val="006177"/>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4"/>
          </p:nvPr>
        </p:nvSpPr>
        <p:spPr/>
        <p:txBody>
          <a:bodyPr/>
          <a:lstStyle/>
          <a:p>
            <a:fld id="{7395DFC8-0640-BF4D-B823-8D68C42E8183}" type="slidenum">
              <a:rPr lang="en-US">
                <a:solidFill>
                  <a:srgbClr val="000000"/>
                </a:solidFill>
              </a:rPr>
              <a:pPr/>
              <a:t>28</a:t>
            </a:fld>
            <a:endParaRPr lang="en-US" dirty="0">
              <a:solidFill>
                <a:srgbClr val="000000"/>
              </a:solidFill>
            </a:endParaRPr>
          </a:p>
        </p:txBody>
      </p:sp>
      <p:pic>
        <p:nvPicPr>
          <p:cNvPr id="5122" name="Picture 2" descr="C:\Users\aleopold\Desktop\Cap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253" y="1333500"/>
            <a:ext cx="8421448" cy="4667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083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nSpc>
                <a:spcPct val="100000"/>
              </a:lnSpc>
            </a:pPr>
            <a:r>
              <a:rPr lang="en-US" b="0" dirty="0">
                <a:solidFill>
                  <a:srgbClr val="006177"/>
                </a:solidFill>
                <a:latin typeface="Arial" panose="020B0604020202020204" pitchFamily="34" charset="0"/>
                <a:cs typeface="Arial" panose="020B0604020202020204" pitchFamily="34" charset="0"/>
              </a:rPr>
              <a:t>Cultural Adaptations  </a:t>
            </a:r>
            <a:r>
              <a:rPr lang="en-US" sz="1800" b="0" kern="1200" dirty="0">
                <a:solidFill>
                  <a:srgbClr val="000000"/>
                </a:solidFill>
                <a:latin typeface="Arial" charset="0"/>
                <a:ea typeface="ＭＳ Ｐゴシック" pitchFamily="34" charset="-128"/>
                <a:cs typeface="Arial"/>
                <a:hlinkClick r:id="rId3"/>
              </a:rPr>
              <a:t>https://vimeo.com/106203076</a:t>
            </a:r>
            <a:br>
              <a:rPr lang="en-US" sz="1800" b="0" kern="1200" dirty="0">
                <a:solidFill>
                  <a:srgbClr val="000000"/>
                </a:solidFill>
                <a:latin typeface="Arial" charset="0"/>
                <a:ea typeface="ＭＳ Ｐゴシック" pitchFamily="34" charset="-128"/>
                <a:cs typeface="Arial"/>
              </a:rPr>
            </a:br>
            <a:endParaRPr lang="en-US" b="0" dirty="0">
              <a:solidFill>
                <a:srgbClr val="006177"/>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4"/>
          </p:nvPr>
        </p:nvSpPr>
        <p:spPr/>
        <p:txBody>
          <a:bodyPr/>
          <a:lstStyle/>
          <a:p>
            <a:fld id="{7395DFC8-0640-BF4D-B823-8D68C42E8183}" type="slidenum">
              <a:rPr lang="en-US">
                <a:solidFill>
                  <a:srgbClr val="000000"/>
                </a:solidFill>
              </a:rPr>
              <a:pPr/>
              <a:t>29</a:t>
            </a:fld>
            <a:endParaRPr lang="en-US" dirty="0">
              <a:solidFill>
                <a:srgbClr val="000000"/>
              </a:solidFill>
            </a:endParaRPr>
          </a:p>
        </p:txBody>
      </p:sp>
      <p:pic>
        <p:nvPicPr>
          <p:cNvPr id="1026" name="Picture 2" descr="C:\Users\aleopold\Desktop\Cap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556" y="1927391"/>
            <a:ext cx="8282244" cy="3599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313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Webinar Objectives</a:t>
            </a:r>
          </a:p>
        </p:txBody>
      </p:sp>
      <p:sp>
        <p:nvSpPr>
          <p:cNvPr id="3" name="Content Placeholder 2"/>
          <p:cNvSpPr>
            <a:spLocks noGrp="1"/>
          </p:cNvSpPr>
          <p:nvPr>
            <p:ph idx="1"/>
          </p:nvPr>
        </p:nvSpPr>
        <p:spPr/>
        <p:txBody>
          <a:bodyPr/>
          <a:lstStyle/>
          <a:p>
            <a:pPr lvl="0"/>
            <a:r>
              <a:rPr lang="en-US" sz="2400" dirty="0">
                <a:solidFill>
                  <a:srgbClr val="000000"/>
                </a:solidFill>
              </a:rPr>
              <a:t>Provide an overview on trauma resulting from an emergency event on children and youth, families and first responders.</a:t>
            </a:r>
          </a:p>
          <a:p>
            <a:pPr lvl="0"/>
            <a:r>
              <a:rPr lang="en-US" sz="2400" dirty="0">
                <a:solidFill>
                  <a:srgbClr val="000000"/>
                </a:solidFill>
              </a:rPr>
              <a:t>Provide participants with an understanding on how the Trauma Informed Care: Perspectives and Resources Web Based Trauma Tool, through each of its 8 components, provides educational information and value to pediatric emergency providers/responders, researchers, family members, and other key stakeholders. </a:t>
            </a:r>
          </a:p>
          <a:p>
            <a:pPr lvl="0"/>
            <a:r>
              <a:rPr lang="en-US" altLang="en-US" sz="2400" kern="1200" dirty="0">
                <a:solidFill>
                  <a:prstClr val="black"/>
                </a:solidFill>
                <a:latin typeface="Calibri" pitchFamily="34" charset="0"/>
                <a:ea typeface="+mn-ea"/>
                <a:cs typeface="Calibri" pitchFamily="34" charset="0"/>
              </a:rPr>
              <a:t>Provide information on evidence-based &amp;  innovative strategies.</a:t>
            </a:r>
            <a:endParaRPr lang="en-US" sz="2400" dirty="0">
              <a:solidFill>
                <a:srgbClr val="000000"/>
              </a:solidFill>
            </a:endParaRPr>
          </a:p>
          <a:p>
            <a:endParaRPr lang="en-US" sz="2400" dirty="0"/>
          </a:p>
        </p:txBody>
      </p:sp>
    </p:spTree>
    <p:extLst>
      <p:ext uri="{BB962C8B-B14F-4D97-AF65-F5344CB8AC3E}">
        <p14:creationId xmlns:p14="http://schemas.microsoft.com/office/powerpoint/2010/main" val="1840880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7395DFC8-0640-BF4D-B823-8D68C42E8183}" type="slidenum">
              <a:rPr lang="en-US">
                <a:solidFill>
                  <a:srgbClr val="000000"/>
                </a:solidFill>
              </a:rPr>
              <a:pPr/>
              <a:t>30</a:t>
            </a:fld>
            <a:endParaRPr lang="en-US" dirty="0">
              <a:solidFill>
                <a:srgbClr val="000000"/>
              </a:solidFill>
            </a:endParaRPr>
          </a:p>
        </p:txBody>
      </p:sp>
      <p:sp>
        <p:nvSpPr>
          <p:cNvPr id="6" name="Title 1"/>
          <p:cNvSpPr>
            <a:spLocks noGrp="1"/>
          </p:cNvSpPr>
          <p:nvPr>
            <p:ph type="title"/>
          </p:nvPr>
        </p:nvSpPr>
        <p:spPr>
          <a:xfrm>
            <a:off x="457200" y="609600"/>
            <a:ext cx="8229600" cy="512786"/>
          </a:xfrm>
        </p:spPr>
        <p:txBody>
          <a:bodyPr/>
          <a:lstStyle/>
          <a:p>
            <a:pPr lvl="0">
              <a:lnSpc>
                <a:spcPct val="100000"/>
              </a:lnSpc>
            </a:pPr>
            <a:br>
              <a:rPr lang="en-US" sz="1800" b="0" kern="1200" dirty="0">
                <a:solidFill>
                  <a:srgbClr val="000000"/>
                </a:solidFill>
                <a:latin typeface="Arial" charset="0"/>
                <a:ea typeface="ＭＳ Ｐゴシック" pitchFamily="34" charset="-128"/>
                <a:cs typeface="Arial"/>
              </a:rPr>
            </a:br>
            <a:r>
              <a:rPr lang="en-US" b="0" dirty="0">
                <a:solidFill>
                  <a:srgbClr val="006177"/>
                </a:solidFill>
                <a:latin typeface="Arial" panose="020B0604020202020204" pitchFamily="34" charset="0"/>
                <a:cs typeface="Arial" panose="020B0604020202020204" pitchFamily="34" charset="0"/>
              </a:rPr>
              <a:t> Youth &amp; Family Perspective</a:t>
            </a:r>
            <a:br>
              <a:rPr lang="en-US" b="0" dirty="0">
                <a:solidFill>
                  <a:srgbClr val="006177"/>
                </a:solidFill>
                <a:latin typeface="Arial" panose="020B0604020202020204" pitchFamily="34" charset="0"/>
                <a:cs typeface="Arial" panose="020B0604020202020204" pitchFamily="34" charset="0"/>
              </a:rPr>
            </a:br>
            <a:r>
              <a:rPr lang="en-US" sz="1800" b="0" kern="1200" dirty="0">
                <a:solidFill>
                  <a:srgbClr val="000000"/>
                </a:solidFill>
                <a:latin typeface="Arial" charset="0"/>
                <a:ea typeface="ＭＳ Ｐゴシック" pitchFamily="34" charset="-128"/>
                <a:cs typeface="Arial"/>
                <a:hlinkClick r:id="rId3"/>
              </a:rPr>
              <a:t>https://vimeo.com/105717042</a:t>
            </a:r>
            <a:endParaRPr lang="en-US" b="0" dirty="0">
              <a:solidFill>
                <a:srgbClr val="006177"/>
              </a:solidFill>
              <a:latin typeface="Arial" panose="020B0604020202020204" pitchFamily="34" charset="0"/>
              <a:cs typeface="Arial" panose="020B0604020202020204" pitchFamily="34" charset="0"/>
            </a:endParaRPr>
          </a:p>
        </p:txBody>
      </p:sp>
      <p:pic>
        <p:nvPicPr>
          <p:cNvPr id="9218" name="Picture 2" descr="C:\Users\aleopold\Desktop\Cap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069934"/>
            <a:ext cx="8323288" cy="3075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593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457200" y="1143000"/>
            <a:ext cx="7467600" cy="4907772"/>
          </a:xfrm>
        </p:spPr>
        <p:txBody>
          <a:bodyPr/>
          <a:lstStyle/>
          <a:p>
            <a:r>
              <a:rPr lang="en-US" sz="2000" dirty="0"/>
              <a:t>Extremely difficult to approximate because typical surveillance does not track trauma</a:t>
            </a:r>
          </a:p>
          <a:p>
            <a:r>
              <a:rPr lang="en-US" sz="2000" dirty="0"/>
              <a:t>Must look to specific conditions/diagnoses</a:t>
            </a:r>
          </a:p>
          <a:p>
            <a:pPr>
              <a:spcAft>
                <a:spcPts val="600"/>
              </a:spcAft>
            </a:pPr>
            <a:r>
              <a:rPr lang="en-US" sz="2000" dirty="0"/>
              <a:t>For example, the cost of child maltreatment in 2010 was </a:t>
            </a:r>
            <a:r>
              <a:rPr lang="en-US" sz="2000" b="1" dirty="0"/>
              <a:t>$124 billion dollars, $210,012 per child </a:t>
            </a:r>
            <a:r>
              <a:rPr lang="en-US" sz="2000" dirty="0"/>
              <a:t>(Fang et al, 2012)</a:t>
            </a:r>
          </a:p>
          <a:p>
            <a:pPr algn="ctr"/>
            <a:r>
              <a:rPr lang="en-US" sz="1800" dirty="0"/>
              <a:t>How does that break down? </a:t>
            </a:r>
          </a:p>
          <a:p>
            <a:pPr marL="0" indent="0">
              <a:buNone/>
            </a:pPr>
            <a:endParaRPr lang="en-US" dirty="0"/>
          </a:p>
          <a:p>
            <a:pPr lvl="1"/>
            <a:endParaRPr lang="en-US" dirty="0"/>
          </a:p>
        </p:txBody>
      </p:sp>
      <p:sp>
        <p:nvSpPr>
          <p:cNvPr id="2" name="Title 1"/>
          <p:cNvSpPr>
            <a:spLocks noGrp="1"/>
          </p:cNvSpPr>
          <p:nvPr>
            <p:ph type="title"/>
          </p:nvPr>
        </p:nvSpPr>
        <p:spPr/>
        <p:txBody>
          <a:bodyPr/>
          <a:lstStyle/>
          <a:p>
            <a:r>
              <a:rPr lang="en-US" dirty="0"/>
              <a:t>What is the Cost of Trauma? </a:t>
            </a:r>
          </a:p>
        </p:txBody>
      </p:sp>
      <p:sp>
        <p:nvSpPr>
          <p:cNvPr id="5" name="Slide Number Placeholder 4"/>
          <p:cNvSpPr>
            <a:spLocks noGrp="1"/>
          </p:cNvSpPr>
          <p:nvPr>
            <p:ph type="sldNum" sz="quarter" idx="11"/>
          </p:nvPr>
        </p:nvSpPr>
        <p:spPr/>
        <p:txBody>
          <a:bodyPr/>
          <a:lstStyle/>
          <a:p>
            <a:fld id="{7395DFC8-0640-BF4D-B823-8D68C42E8183}" type="slidenum">
              <a:rPr lang="en-US">
                <a:solidFill>
                  <a:srgbClr val="000000"/>
                </a:solidFill>
              </a:rPr>
              <a:pPr/>
              <a:t>31</a:t>
            </a:fld>
            <a:endParaRPr lang="en-US" dirty="0">
              <a:solidFill>
                <a:srgbClr val="00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67186050"/>
              </p:ext>
            </p:extLst>
          </p:nvPr>
        </p:nvGraphicFramePr>
        <p:xfrm>
          <a:off x="1371600" y="3276600"/>
          <a:ext cx="6096000" cy="2704936"/>
        </p:xfrm>
        <a:graphic>
          <a:graphicData uri="http://schemas.openxmlformats.org/drawingml/2006/table">
            <a:tbl>
              <a:tblPr firstRow="1" bandRow="1">
                <a:tableStyleId>{93296810-A885-4BE3-A3E7-6D5BEEA58F35}</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479896">
                <a:tc>
                  <a:txBody>
                    <a:bodyPr/>
                    <a:lstStyle/>
                    <a:p>
                      <a:r>
                        <a:rPr lang="en-US" dirty="0"/>
                        <a:t>System</a:t>
                      </a:r>
                    </a:p>
                  </a:txBody>
                  <a:tcPr/>
                </a:tc>
                <a:tc>
                  <a:txBody>
                    <a:bodyPr/>
                    <a:lstStyle/>
                    <a:p>
                      <a:r>
                        <a:rPr lang="en-US" dirty="0"/>
                        <a:t>Cost </a:t>
                      </a:r>
                    </a:p>
                  </a:txBody>
                  <a:tcPr/>
                </a:tc>
                <a:extLst>
                  <a:ext uri="{0D108BD9-81ED-4DB2-BD59-A6C34878D82A}">
                    <a16:rowId xmlns:a16="http://schemas.microsoft.com/office/drawing/2014/main" val="10000"/>
                  </a:ext>
                </a:extLst>
              </a:tr>
              <a:tr h="370840">
                <a:tc>
                  <a:txBody>
                    <a:bodyPr/>
                    <a:lstStyle/>
                    <a:p>
                      <a:r>
                        <a:rPr lang="en-US" dirty="0"/>
                        <a:t>Child</a:t>
                      </a:r>
                      <a:r>
                        <a:rPr lang="en-US" baseline="0" dirty="0"/>
                        <a:t> Health Care</a:t>
                      </a:r>
                      <a:endParaRPr lang="en-US" dirty="0"/>
                    </a:p>
                  </a:txBody>
                  <a:tcPr/>
                </a:tc>
                <a:tc>
                  <a:txBody>
                    <a:bodyPr/>
                    <a:lstStyle/>
                    <a:p>
                      <a:r>
                        <a:rPr lang="en-US" dirty="0"/>
                        <a:t>$32,648 </a:t>
                      </a:r>
                    </a:p>
                  </a:txBody>
                  <a:tcPr/>
                </a:tc>
                <a:extLst>
                  <a:ext uri="{0D108BD9-81ED-4DB2-BD59-A6C34878D82A}">
                    <a16:rowId xmlns:a16="http://schemas.microsoft.com/office/drawing/2014/main" val="10001"/>
                  </a:ext>
                </a:extLst>
              </a:tr>
              <a:tr h="370840">
                <a:tc>
                  <a:txBody>
                    <a:bodyPr/>
                    <a:lstStyle/>
                    <a:p>
                      <a:r>
                        <a:rPr lang="en-US" dirty="0"/>
                        <a:t>Adult Health Care</a:t>
                      </a:r>
                    </a:p>
                  </a:txBody>
                  <a:tcPr/>
                </a:tc>
                <a:tc>
                  <a:txBody>
                    <a:bodyPr/>
                    <a:lstStyle/>
                    <a:p>
                      <a:r>
                        <a:rPr lang="en-US" dirty="0"/>
                        <a:t>$10,530</a:t>
                      </a:r>
                    </a:p>
                  </a:txBody>
                  <a:tcPr/>
                </a:tc>
                <a:extLst>
                  <a:ext uri="{0D108BD9-81ED-4DB2-BD59-A6C34878D82A}">
                    <a16:rowId xmlns:a16="http://schemas.microsoft.com/office/drawing/2014/main" val="10002"/>
                  </a:ext>
                </a:extLst>
              </a:tr>
              <a:tr h="370840">
                <a:tc>
                  <a:txBody>
                    <a:bodyPr/>
                    <a:lstStyle/>
                    <a:p>
                      <a:r>
                        <a:rPr lang="en-US" dirty="0"/>
                        <a:t>Productivity Loss</a:t>
                      </a:r>
                    </a:p>
                  </a:txBody>
                  <a:tcPr/>
                </a:tc>
                <a:tc>
                  <a:txBody>
                    <a:bodyPr/>
                    <a:lstStyle/>
                    <a:p>
                      <a:r>
                        <a:rPr lang="en-US" dirty="0"/>
                        <a:t>$144,360</a:t>
                      </a:r>
                    </a:p>
                  </a:txBody>
                  <a:tcPr/>
                </a:tc>
                <a:extLst>
                  <a:ext uri="{0D108BD9-81ED-4DB2-BD59-A6C34878D82A}">
                    <a16:rowId xmlns:a16="http://schemas.microsoft.com/office/drawing/2014/main" val="10003"/>
                  </a:ext>
                </a:extLst>
              </a:tr>
              <a:tr h="370840">
                <a:tc>
                  <a:txBody>
                    <a:bodyPr/>
                    <a:lstStyle/>
                    <a:p>
                      <a:r>
                        <a:rPr lang="en-US" dirty="0"/>
                        <a:t>Child Welfare</a:t>
                      </a:r>
                    </a:p>
                  </a:txBody>
                  <a:tcPr/>
                </a:tc>
                <a:tc>
                  <a:txBody>
                    <a:bodyPr/>
                    <a:lstStyle/>
                    <a:p>
                      <a:r>
                        <a:rPr lang="en-US" dirty="0"/>
                        <a:t>$7,728</a:t>
                      </a:r>
                    </a:p>
                  </a:txBody>
                  <a:tcPr/>
                </a:tc>
                <a:extLst>
                  <a:ext uri="{0D108BD9-81ED-4DB2-BD59-A6C34878D82A}">
                    <a16:rowId xmlns:a16="http://schemas.microsoft.com/office/drawing/2014/main" val="10004"/>
                  </a:ext>
                </a:extLst>
              </a:tr>
              <a:tr h="370840">
                <a:tc>
                  <a:txBody>
                    <a:bodyPr/>
                    <a:lstStyle/>
                    <a:p>
                      <a:r>
                        <a:rPr lang="en-US" dirty="0"/>
                        <a:t>Criminal</a:t>
                      </a:r>
                      <a:r>
                        <a:rPr lang="en-US" baseline="0" dirty="0"/>
                        <a:t> Justice</a:t>
                      </a:r>
                      <a:endParaRPr lang="en-US" dirty="0"/>
                    </a:p>
                  </a:txBody>
                  <a:tcPr/>
                </a:tc>
                <a:tc>
                  <a:txBody>
                    <a:bodyPr/>
                    <a:lstStyle/>
                    <a:p>
                      <a:r>
                        <a:rPr lang="en-US" dirty="0"/>
                        <a:t>$6,747</a:t>
                      </a:r>
                    </a:p>
                  </a:txBody>
                  <a:tcPr/>
                </a:tc>
                <a:extLst>
                  <a:ext uri="{0D108BD9-81ED-4DB2-BD59-A6C34878D82A}">
                    <a16:rowId xmlns:a16="http://schemas.microsoft.com/office/drawing/2014/main" val="10005"/>
                  </a:ext>
                </a:extLst>
              </a:tr>
              <a:tr h="370840">
                <a:tc>
                  <a:txBody>
                    <a:bodyPr/>
                    <a:lstStyle/>
                    <a:p>
                      <a:r>
                        <a:rPr lang="en-US" dirty="0"/>
                        <a:t>Special Education</a:t>
                      </a:r>
                    </a:p>
                  </a:txBody>
                  <a:tcPr/>
                </a:tc>
                <a:tc>
                  <a:txBody>
                    <a:bodyPr/>
                    <a:lstStyle/>
                    <a:p>
                      <a:r>
                        <a:rPr lang="en-US" dirty="0"/>
                        <a:t>$7,999</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35613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762"/>
            <a:ext cx="8229600" cy="1489438"/>
          </a:xfrm>
        </p:spPr>
        <p:txBody>
          <a:bodyPr/>
          <a:lstStyle/>
          <a:p>
            <a:pPr lvl="0">
              <a:lnSpc>
                <a:spcPct val="100000"/>
              </a:lnSpc>
            </a:pPr>
            <a:r>
              <a:rPr lang="en-US" sz="3200" b="0" dirty="0">
                <a:solidFill>
                  <a:srgbClr val="006177"/>
                </a:solidFill>
              </a:rPr>
              <a:t>Public Health Approach &amp; Fiscal Benefits </a:t>
            </a:r>
            <a:r>
              <a:rPr lang="en-US" sz="1800" b="0" kern="1200" dirty="0">
                <a:solidFill>
                  <a:srgbClr val="000000"/>
                </a:solidFill>
                <a:latin typeface="Arial" charset="0"/>
                <a:ea typeface="ＭＳ Ｐゴシック" pitchFamily="34" charset="-128"/>
                <a:cs typeface="Arial"/>
                <a:hlinkClick r:id="rId3"/>
              </a:rPr>
              <a:t>https://vimeo.com/106501004</a:t>
            </a:r>
            <a:r>
              <a:rPr lang="en-US" sz="1800" b="0" kern="1200" dirty="0">
                <a:solidFill>
                  <a:srgbClr val="000000"/>
                </a:solidFill>
                <a:latin typeface="Arial" charset="0"/>
                <a:ea typeface="ＭＳ Ｐゴシック" pitchFamily="34" charset="-128"/>
                <a:cs typeface="Arial"/>
              </a:rPr>
              <a:t> - Public Health</a:t>
            </a:r>
            <a:br>
              <a:rPr lang="en-US" sz="1800" b="0" kern="1200" dirty="0">
                <a:solidFill>
                  <a:srgbClr val="000000"/>
                </a:solidFill>
                <a:latin typeface="Arial" charset="0"/>
                <a:ea typeface="ＭＳ Ｐゴシック" pitchFamily="34" charset="-128"/>
                <a:cs typeface="Arial"/>
              </a:rPr>
            </a:br>
            <a:r>
              <a:rPr lang="en-US" sz="3200" b="0" dirty="0">
                <a:solidFill>
                  <a:srgbClr val="006177"/>
                </a:solidFill>
              </a:rPr>
              <a:t> </a:t>
            </a:r>
            <a:r>
              <a:rPr lang="en-US" sz="1800" b="0" kern="1200" dirty="0">
                <a:solidFill>
                  <a:srgbClr val="000000"/>
                </a:solidFill>
                <a:latin typeface="Arial" charset="0"/>
                <a:ea typeface="ＭＳ Ｐゴシック" pitchFamily="34" charset="-128"/>
                <a:cs typeface="Arial"/>
                <a:hlinkClick r:id="rId4"/>
              </a:rPr>
              <a:t>https://vimeo.com/106420574</a:t>
            </a:r>
            <a:r>
              <a:rPr lang="en-US" sz="1800" b="0" kern="1200" dirty="0">
                <a:solidFill>
                  <a:srgbClr val="000000"/>
                </a:solidFill>
                <a:latin typeface="Arial" charset="0"/>
                <a:ea typeface="ＭＳ Ｐゴシック" pitchFamily="34" charset="-128"/>
                <a:cs typeface="Arial"/>
              </a:rPr>
              <a:t> - Fiscal Benefits</a:t>
            </a:r>
            <a:br>
              <a:rPr lang="en-US" sz="1800" b="0" kern="1200" dirty="0">
                <a:solidFill>
                  <a:srgbClr val="000000"/>
                </a:solidFill>
                <a:latin typeface="Arial" charset="0"/>
                <a:ea typeface="ＭＳ Ｐゴシック" pitchFamily="34" charset="-128"/>
                <a:cs typeface="Arial"/>
              </a:rPr>
            </a:br>
            <a:r>
              <a:rPr lang="en-US" sz="3200" b="0" dirty="0">
                <a:solidFill>
                  <a:srgbClr val="006177"/>
                </a:solidFill>
              </a:rPr>
              <a:t>   </a:t>
            </a:r>
          </a:p>
        </p:txBody>
      </p:sp>
      <p:sp>
        <p:nvSpPr>
          <p:cNvPr id="5" name="Slide Number Placeholder 4"/>
          <p:cNvSpPr>
            <a:spLocks noGrp="1"/>
          </p:cNvSpPr>
          <p:nvPr>
            <p:ph type="sldNum" sz="quarter" idx="14"/>
          </p:nvPr>
        </p:nvSpPr>
        <p:spPr/>
        <p:txBody>
          <a:bodyPr/>
          <a:lstStyle/>
          <a:p>
            <a:fld id="{7395DFC8-0640-BF4D-B823-8D68C42E8183}" type="slidenum">
              <a:rPr lang="en-US">
                <a:solidFill>
                  <a:srgbClr val="000000"/>
                </a:solidFill>
              </a:rPr>
              <a:pPr/>
              <a:t>32</a:t>
            </a:fld>
            <a:endParaRPr lang="en-US" dirty="0">
              <a:solidFill>
                <a:srgbClr val="000000"/>
              </a:solidFill>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8674" y="1703482"/>
            <a:ext cx="5609229" cy="4514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7595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0762"/>
            <a:ext cx="8458200" cy="1011624"/>
          </a:xfrm>
        </p:spPr>
        <p:txBody>
          <a:bodyPr/>
          <a:lstStyle/>
          <a:p>
            <a:r>
              <a:rPr lang="en-US" sz="2800" b="0" dirty="0">
                <a:solidFill>
                  <a:srgbClr val="006177"/>
                </a:solidFill>
                <a:latin typeface="Arial" panose="020B0604020202020204" pitchFamily="34" charset="0"/>
                <a:cs typeface="Arial" panose="020B0604020202020204" pitchFamily="34" charset="0"/>
              </a:rPr>
              <a:t>What's Next? The New Frontier for Research &amp; Practice in Trauma-Informed Care</a:t>
            </a:r>
          </a:p>
        </p:txBody>
      </p:sp>
      <p:sp>
        <p:nvSpPr>
          <p:cNvPr id="3" name="Content Placeholder 2"/>
          <p:cNvSpPr>
            <a:spLocks noGrp="1"/>
          </p:cNvSpPr>
          <p:nvPr>
            <p:ph sz="quarter" idx="12"/>
          </p:nvPr>
        </p:nvSpPr>
        <p:spPr>
          <a:xfrm>
            <a:off x="152400" y="1371600"/>
            <a:ext cx="7696200" cy="5163524"/>
          </a:xfrm>
        </p:spPr>
        <p:txBody>
          <a:bodyPr/>
          <a:lstStyle/>
          <a:p>
            <a:pPr>
              <a:buClr>
                <a:srgbClr val="680000"/>
              </a:buClr>
            </a:pPr>
            <a:r>
              <a:rPr lang="en-US" sz="2000" dirty="0">
                <a:latin typeface="Arial" panose="020B0604020202020204" pitchFamily="34" charset="0"/>
                <a:cs typeface="Arial" panose="020B0604020202020204" pitchFamily="34" charset="0"/>
              </a:rPr>
              <a:t>Understanding the impact of trauma on epigenetic changes.</a:t>
            </a:r>
          </a:p>
          <a:p>
            <a:pPr>
              <a:buClr>
                <a:srgbClr val="680000"/>
              </a:buClr>
            </a:pPr>
            <a:r>
              <a:rPr lang="en-US" sz="2000" dirty="0">
                <a:latin typeface="Arial" panose="020B0604020202020204" pitchFamily="34" charset="0"/>
                <a:cs typeface="Arial" panose="020B0604020202020204" pitchFamily="34" charset="0"/>
              </a:rPr>
              <a:t>Identifying and addressing the needs specific populations, including military families, survivors of sex trafficking, and incarcerated mothers with untreated childhood trauma exposure.</a:t>
            </a:r>
          </a:p>
          <a:p>
            <a:pPr>
              <a:buClr>
                <a:srgbClr val="680000"/>
              </a:buClr>
            </a:pPr>
            <a:r>
              <a:rPr lang="en-US" sz="2000" dirty="0">
                <a:latin typeface="Arial" panose="020B0604020202020204" pitchFamily="34" charset="0"/>
                <a:cs typeface="Arial" panose="020B0604020202020204" pitchFamily="34" charset="0"/>
              </a:rPr>
              <a:t>Developing gender-specific practices and treatments.</a:t>
            </a:r>
          </a:p>
          <a:p>
            <a:pPr>
              <a:buClr>
                <a:srgbClr val="680000"/>
              </a:buClr>
            </a:pPr>
            <a:r>
              <a:rPr lang="en-US" sz="2000" dirty="0">
                <a:latin typeface="Arial" panose="020B0604020202020204" pitchFamily="34" charset="0"/>
                <a:cs typeface="Arial" panose="020B0604020202020204" pitchFamily="34" charset="0"/>
              </a:rPr>
              <a:t>Researching about which treatment approaches are most effective for specific populations, including those involved in an emergency situation.</a:t>
            </a:r>
          </a:p>
          <a:p>
            <a:pPr>
              <a:buClr>
                <a:srgbClr val="680000"/>
              </a:buClr>
            </a:pPr>
            <a:r>
              <a:rPr lang="en-US" sz="2000" dirty="0">
                <a:latin typeface="Arial" panose="020B0604020202020204" pitchFamily="34" charset="0"/>
                <a:cs typeface="Arial" panose="020B0604020202020204" pitchFamily="34" charset="0"/>
              </a:rPr>
              <a:t>Partnering with juvenile courts, law enforcement, and first responders in implementing trauma-informed approaches.</a:t>
            </a:r>
          </a:p>
        </p:txBody>
      </p:sp>
      <p:sp>
        <p:nvSpPr>
          <p:cNvPr id="5" name="Slide Number Placeholder 4"/>
          <p:cNvSpPr>
            <a:spLocks noGrp="1"/>
          </p:cNvSpPr>
          <p:nvPr>
            <p:ph type="sldNum" sz="quarter" idx="14"/>
          </p:nvPr>
        </p:nvSpPr>
        <p:spPr/>
        <p:txBody>
          <a:bodyPr/>
          <a:lstStyle/>
          <a:p>
            <a:fld id="{7395DFC8-0640-BF4D-B823-8D68C42E8183}" type="slidenum">
              <a:rPr lang="en-US">
                <a:solidFill>
                  <a:srgbClr val="000000"/>
                </a:solidFill>
              </a:rPr>
              <a:pPr/>
              <a:t>33</a:t>
            </a:fld>
            <a:endParaRPr lang="en-US" dirty="0">
              <a:solidFill>
                <a:srgbClr val="000000"/>
              </a:solidFill>
            </a:endParaRPr>
          </a:p>
        </p:txBody>
      </p:sp>
    </p:spTree>
    <p:extLst>
      <p:ext uri="{BB962C8B-B14F-4D97-AF65-F5344CB8AC3E}">
        <p14:creationId xmlns:p14="http://schemas.microsoft.com/office/powerpoint/2010/main" val="2652924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391400" cy="1096962"/>
          </a:xfrm>
        </p:spPr>
        <p:txBody>
          <a:bodyPr/>
          <a:lstStyle/>
          <a:p>
            <a:r>
              <a:rPr lang="en-US" sz="2800" dirty="0"/>
              <a:t>What's Next? The New Frontier for Research &amp; Practice in Trauma-Informed Care </a:t>
            </a:r>
            <a:r>
              <a:rPr lang="en-US" sz="1200" dirty="0"/>
              <a:t>Continued</a:t>
            </a:r>
            <a:endParaRPr lang="en-US" sz="2800" dirty="0"/>
          </a:p>
        </p:txBody>
      </p:sp>
      <p:sp>
        <p:nvSpPr>
          <p:cNvPr id="3" name="Content Placeholder 2"/>
          <p:cNvSpPr>
            <a:spLocks noGrp="1"/>
          </p:cNvSpPr>
          <p:nvPr>
            <p:ph idx="1"/>
          </p:nvPr>
        </p:nvSpPr>
        <p:spPr/>
        <p:txBody>
          <a:bodyPr/>
          <a:lstStyle/>
          <a:p>
            <a:r>
              <a:rPr lang="en-US" sz="2400" dirty="0">
                <a:latin typeface="Arial" panose="020B0604020202020204" pitchFamily="34" charset="0"/>
                <a:cs typeface="Arial" panose="020B0604020202020204" pitchFamily="34" charset="0"/>
              </a:rPr>
              <a:t>Primary prevention programs to decrease preventable trauma exposures</a:t>
            </a:r>
          </a:p>
          <a:p>
            <a:r>
              <a:rPr lang="en-US" sz="2400" dirty="0">
                <a:latin typeface="Arial" panose="020B0604020202020204" pitchFamily="34" charset="0"/>
                <a:cs typeface="Arial" panose="020B0604020202020204" pitchFamily="34" charset="0"/>
              </a:rPr>
              <a:t>Self-care approaches for helping professionals, including emergency responders avoid secondary traumatic stress </a:t>
            </a:r>
          </a:p>
          <a:p>
            <a:r>
              <a:rPr lang="en-US" sz="2400" dirty="0">
                <a:latin typeface="Arial" panose="020B0604020202020204" pitchFamily="34" charset="0"/>
                <a:cs typeface="Arial" panose="020B0604020202020204" pitchFamily="34" charset="0"/>
              </a:rPr>
              <a:t>Financial impact of not addressing trauma and the cost-benefits of trauma-informed care</a:t>
            </a:r>
          </a:p>
          <a:p>
            <a:r>
              <a:rPr lang="en-US" sz="2400" dirty="0">
                <a:latin typeface="Arial" panose="020B0604020202020204" pitchFamily="34" charset="0"/>
                <a:cs typeface="Arial" panose="020B0604020202020204" pitchFamily="34" charset="0"/>
              </a:rPr>
              <a:t>Reexamining prescribing patterns of psychotropic medication</a:t>
            </a:r>
          </a:p>
          <a:p>
            <a:endParaRPr lang="en-US" dirty="0"/>
          </a:p>
          <a:p>
            <a:endParaRPr lang="en-US" dirty="0"/>
          </a:p>
        </p:txBody>
      </p:sp>
    </p:spTree>
    <p:extLst>
      <p:ext uri="{BB962C8B-B14F-4D97-AF65-F5344CB8AC3E}">
        <p14:creationId xmlns:p14="http://schemas.microsoft.com/office/powerpoint/2010/main" val="2955140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p:txBody>
          <a:bodyPr/>
          <a:lstStyle/>
          <a:p>
            <a:pPr marL="0" indent="0">
              <a:buNone/>
            </a:pPr>
            <a:r>
              <a:rPr lang="en-US" dirty="0"/>
              <a:t>	Eileen Elias, MEd</a:t>
            </a:r>
          </a:p>
          <a:p>
            <a:pPr marL="0" indent="0">
              <a:buNone/>
            </a:pPr>
            <a:r>
              <a:rPr lang="en-US" dirty="0"/>
              <a:t>	JBS International</a:t>
            </a:r>
          </a:p>
          <a:p>
            <a:pPr marL="0" indent="0">
              <a:buNone/>
            </a:pPr>
            <a:r>
              <a:rPr lang="en-US" dirty="0"/>
              <a:t>	5515 Security Lane</a:t>
            </a:r>
          </a:p>
          <a:p>
            <a:pPr marL="0" indent="0">
              <a:buNone/>
            </a:pPr>
            <a:r>
              <a:rPr lang="en-US" dirty="0"/>
              <a:t>	Suite 800</a:t>
            </a:r>
          </a:p>
          <a:p>
            <a:pPr marL="0" indent="0">
              <a:buNone/>
            </a:pPr>
            <a:r>
              <a:rPr lang="en-US" dirty="0"/>
              <a:t>	North Bethesda, MD 20852</a:t>
            </a:r>
          </a:p>
          <a:p>
            <a:pPr marL="0" indent="0">
              <a:buNone/>
            </a:pPr>
            <a:r>
              <a:rPr lang="en-US" dirty="0"/>
              <a:t>	Office Phone: 240 645 4534</a:t>
            </a:r>
          </a:p>
          <a:p>
            <a:pPr marL="0" indent="0">
              <a:buNone/>
            </a:pPr>
            <a:r>
              <a:rPr lang="en-US" dirty="0"/>
              <a:t>	</a:t>
            </a:r>
            <a:r>
              <a:rPr lang="en-US" dirty="0">
                <a:hlinkClick r:id="rId2"/>
              </a:rPr>
              <a:t>eelias@jbsinternational.com</a:t>
            </a:r>
            <a:r>
              <a:rPr lang="en-US" dirty="0"/>
              <a:t> </a:t>
            </a:r>
          </a:p>
        </p:txBody>
      </p:sp>
    </p:spTree>
    <p:extLst>
      <p:ext uri="{BB962C8B-B14F-4D97-AF65-F5344CB8AC3E}">
        <p14:creationId xmlns:p14="http://schemas.microsoft.com/office/powerpoint/2010/main" val="2650039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on the Impact of an Emergency on Individuals &amp; First Responders: Resulting Trauma</a:t>
            </a:r>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259993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Traumatic Event?</a:t>
            </a:r>
          </a:p>
        </p:txBody>
      </p:sp>
      <p:sp>
        <p:nvSpPr>
          <p:cNvPr id="3" name="Content Placeholder 2"/>
          <p:cNvSpPr>
            <a:spLocks noGrp="1"/>
          </p:cNvSpPr>
          <p:nvPr>
            <p:ph idx="1"/>
          </p:nvPr>
        </p:nvSpPr>
        <p:spPr/>
        <p:txBody>
          <a:bodyPr/>
          <a:lstStyle/>
          <a:p>
            <a:r>
              <a:rPr lang="en-US" sz="2400" dirty="0"/>
              <a:t>The DSM-IV identifies a traumatic event as one in which the person experiences a threat (actual or perceived) of death or serious injury to self or others, with a response of “intense fear, helplessness or horror.”</a:t>
            </a:r>
          </a:p>
          <a:p>
            <a:r>
              <a:rPr lang="en-US" sz="2400" dirty="0"/>
              <a:t>It is not the event itself, but the meaning it has for the individual that makes it traumatic.</a:t>
            </a:r>
          </a:p>
          <a:p>
            <a:endParaRPr lang="en-US" dirty="0"/>
          </a:p>
        </p:txBody>
      </p:sp>
    </p:spTree>
    <p:extLst>
      <p:ext uri="{BB962C8B-B14F-4D97-AF65-F5344CB8AC3E}">
        <p14:creationId xmlns:p14="http://schemas.microsoft.com/office/powerpoint/2010/main" val="4262473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Trauma</a:t>
            </a:r>
          </a:p>
        </p:txBody>
      </p:sp>
      <p:sp>
        <p:nvSpPr>
          <p:cNvPr id="3" name="Content Placeholder 2"/>
          <p:cNvSpPr>
            <a:spLocks noGrp="1"/>
          </p:cNvSpPr>
          <p:nvPr>
            <p:ph idx="1"/>
          </p:nvPr>
        </p:nvSpPr>
        <p:spPr/>
        <p:txBody>
          <a:bodyPr/>
          <a:lstStyle/>
          <a:p>
            <a:pPr marL="228600" lvl="0" indent="-228600">
              <a:buClr>
                <a:srgbClr val="408000"/>
              </a:buClr>
            </a:pPr>
            <a:r>
              <a:rPr lang="en-US" dirty="0">
                <a:solidFill>
                  <a:srgbClr val="000000"/>
                </a:solidFill>
                <a:ea typeface="Arial"/>
                <a:cs typeface="Calibri"/>
              </a:rPr>
              <a:t>Health and human service </a:t>
            </a:r>
            <a:r>
              <a:rPr lang="en-US" dirty="0">
                <a:solidFill>
                  <a:srgbClr val="000000"/>
                </a:solidFill>
                <a:ea typeface="Calibri"/>
                <a:cs typeface="Calibri"/>
              </a:rPr>
              <a:t>providers are recognizing the pervasiveness of childhood trauma and its negative impact on health outcomes over the lifespan, including elevated risk for depression, suicide, alcoholism, heart disease and other physical and behavioral disorders (CDC, 2014). </a:t>
            </a:r>
            <a:endParaRPr lang="en-US" dirty="0">
              <a:solidFill>
                <a:srgbClr val="000000"/>
              </a:solidFill>
              <a:latin typeface="Calibri"/>
              <a:cs typeface="Calibri"/>
            </a:endParaRPr>
          </a:p>
          <a:p>
            <a:endParaRPr lang="en-US" dirty="0"/>
          </a:p>
        </p:txBody>
      </p:sp>
    </p:spTree>
    <p:extLst>
      <p:ext uri="{BB962C8B-B14F-4D97-AF65-F5344CB8AC3E}">
        <p14:creationId xmlns:p14="http://schemas.microsoft.com/office/powerpoint/2010/main" val="432500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Trauma </a:t>
            </a:r>
            <a:r>
              <a:rPr lang="en-US" sz="1200" dirty="0"/>
              <a:t>continued</a:t>
            </a:r>
            <a:endParaRPr lang="en-US" dirty="0"/>
          </a:p>
        </p:txBody>
      </p:sp>
      <p:sp>
        <p:nvSpPr>
          <p:cNvPr id="3" name="Content Placeholder 2"/>
          <p:cNvSpPr>
            <a:spLocks noGrp="1"/>
          </p:cNvSpPr>
          <p:nvPr>
            <p:ph idx="1"/>
          </p:nvPr>
        </p:nvSpPr>
        <p:spPr/>
        <p:txBody>
          <a:bodyPr/>
          <a:lstStyle/>
          <a:p>
            <a:pPr lvl="0"/>
            <a:r>
              <a:rPr lang="en-US" dirty="0">
                <a:solidFill>
                  <a:srgbClr val="000000"/>
                </a:solidFill>
                <a:ea typeface="Calibri"/>
              </a:rPr>
              <a:t>Despite this knowledge, effective therapeutic and organizational practices that support healing and resilience have not been widely used by leaders who design and administer services and programs.</a:t>
            </a:r>
            <a:endParaRPr lang="en-US" dirty="0"/>
          </a:p>
        </p:txBody>
      </p:sp>
    </p:spTree>
    <p:extLst>
      <p:ext uri="{BB962C8B-B14F-4D97-AF65-F5344CB8AC3E}">
        <p14:creationId xmlns:p14="http://schemas.microsoft.com/office/powerpoint/2010/main" val="3429551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Resulting from a Manmade or Environment Based Emergency </a:t>
            </a:r>
          </a:p>
        </p:txBody>
      </p:sp>
      <p:sp>
        <p:nvSpPr>
          <p:cNvPr id="3" name="Content Placeholder 2"/>
          <p:cNvSpPr>
            <a:spLocks noGrp="1"/>
          </p:cNvSpPr>
          <p:nvPr>
            <p:ph idx="1"/>
          </p:nvPr>
        </p:nvSpPr>
        <p:spPr/>
        <p:txBody>
          <a:bodyPr/>
          <a:lstStyle/>
          <a:p>
            <a:r>
              <a:rPr lang="en-US" sz="2400" dirty="0"/>
              <a:t>Responses, for most people to a manmade or environment based emergency, include fear, anxiety, re-experiencing, urges to avoid, and hyper-arousal symptoms.</a:t>
            </a:r>
          </a:p>
          <a:p>
            <a:r>
              <a:rPr lang="en-US" sz="2400" dirty="0"/>
              <a:t>Typically, these responses  lessen over time. </a:t>
            </a:r>
          </a:p>
          <a:p>
            <a:r>
              <a:rPr lang="en-US" sz="2400" dirty="0"/>
              <a:t>The individual should be encouraged to use natural supports and to talk with those they are comfortable with – friends, family, co-workers. </a:t>
            </a:r>
            <a:endParaRPr lang="en-US" dirty="0"/>
          </a:p>
        </p:txBody>
      </p:sp>
    </p:spTree>
    <p:extLst>
      <p:ext uri="{BB962C8B-B14F-4D97-AF65-F5344CB8AC3E}">
        <p14:creationId xmlns:p14="http://schemas.microsoft.com/office/powerpoint/2010/main" val="971654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Resulting from a Manmade or Environment Based Emergency </a:t>
            </a:r>
            <a:r>
              <a:rPr lang="en-US" sz="1200" dirty="0"/>
              <a:t>Continued</a:t>
            </a:r>
            <a:endParaRPr lang="en-US" dirty="0"/>
          </a:p>
        </p:txBody>
      </p:sp>
      <p:sp>
        <p:nvSpPr>
          <p:cNvPr id="3" name="Content Placeholder 2"/>
          <p:cNvSpPr>
            <a:spLocks noGrp="1"/>
          </p:cNvSpPr>
          <p:nvPr>
            <p:ph idx="1"/>
          </p:nvPr>
        </p:nvSpPr>
        <p:spPr/>
        <p:txBody>
          <a:bodyPr/>
          <a:lstStyle/>
          <a:p>
            <a:pPr lvl="0"/>
            <a:r>
              <a:rPr lang="en-US" sz="2300" dirty="0">
                <a:solidFill>
                  <a:srgbClr val="000000"/>
                </a:solidFill>
              </a:rPr>
              <a:t>Outcome studies of psychological debriefing do not overall support the use of a one-session, group therapy shortly after the trauma. Some studies found that a single-session may hinder recovery (</a:t>
            </a:r>
            <a:r>
              <a:rPr lang="en-US" sz="2300" dirty="0" err="1">
                <a:solidFill>
                  <a:srgbClr val="000000"/>
                </a:solidFill>
              </a:rPr>
              <a:t>Bisson</a:t>
            </a:r>
            <a:r>
              <a:rPr lang="en-US" sz="2300" dirty="0">
                <a:solidFill>
                  <a:srgbClr val="000000"/>
                </a:solidFill>
              </a:rPr>
              <a:t>, Jenkins, Alexander, &amp; Bannister, 1997; </a:t>
            </a:r>
            <a:r>
              <a:rPr lang="en-US" sz="2300" dirty="0" err="1">
                <a:solidFill>
                  <a:srgbClr val="000000"/>
                </a:solidFill>
              </a:rPr>
              <a:t>Mayou</a:t>
            </a:r>
            <a:r>
              <a:rPr lang="en-US" sz="2300" dirty="0">
                <a:solidFill>
                  <a:srgbClr val="000000"/>
                </a:solidFill>
              </a:rPr>
              <a:t>, Ehlers, &amp; Hobbs, 2000).</a:t>
            </a:r>
          </a:p>
          <a:p>
            <a:pPr lvl="0"/>
            <a:r>
              <a:rPr lang="en-US" sz="2300" dirty="0">
                <a:solidFill>
                  <a:srgbClr val="000000"/>
                </a:solidFill>
              </a:rPr>
              <a:t>Brief interventions are recommended of 3-4 visits over 2-6 weeks time.</a:t>
            </a:r>
          </a:p>
          <a:p>
            <a:pPr lvl="0"/>
            <a:r>
              <a:rPr lang="en-US" sz="2300" dirty="0">
                <a:solidFill>
                  <a:srgbClr val="000000"/>
                </a:solidFill>
              </a:rPr>
              <a:t>Individuals who continue experiencing distress that interferes with functioning after 3 months may be at risk for continued problems and should receive additional treatment</a:t>
            </a:r>
            <a:r>
              <a:rPr lang="en-US" sz="2400" dirty="0">
                <a:solidFill>
                  <a:srgbClr val="000000"/>
                </a:solidFill>
              </a:rPr>
              <a:t>.</a:t>
            </a:r>
          </a:p>
          <a:p>
            <a:pPr marL="0" lvl="0" indent="0">
              <a:buNone/>
            </a:pPr>
            <a:endParaRPr lang="en-US" dirty="0">
              <a:solidFill>
                <a:srgbClr val="000000"/>
              </a:solidFill>
            </a:endParaRPr>
          </a:p>
          <a:p>
            <a:endParaRPr lang="en-US" dirty="0"/>
          </a:p>
        </p:txBody>
      </p:sp>
    </p:spTree>
    <p:extLst>
      <p:ext uri="{BB962C8B-B14F-4D97-AF65-F5344CB8AC3E}">
        <p14:creationId xmlns:p14="http://schemas.microsoft.com/office/powerpoint/2010/main" val="247800066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C_PPT_Template_Standard">
  <a:themeElements>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3.xml><?xml version="1.0" encoding="utf-8"?>
<a:theme xmlns:a="http://schemas.openxmlformats.org/drawingml/2006/main" name="2_STC_PPT_Template_WideScreen">
  <a:themeElements>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4.xml><?xml version="1.0" encoding="utf-8"?>
<a:theme xmlns:a="http://schemas.openxmlformats.org/drawingml/2006/main" name="2_STC_PPT_Template_Standard">
  <a:themeElements>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5.xml><?xml version="1.0" encoding="utf-8"?>
<a:theme xmlns:a="http://schemas.openxmlformats.org/drawingml/2006/main" name="1_STC_PPT_Template_WideScreen">
  <a:themeElements>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6.xml><?xml version="1.0" encoding="utf-8"?>
<a:theme xmlns:a="http://schemas.openxmlformats.org/drawingml/2006/main" name="1_STC_PPT_Template_Standard">
  <a:themeElements>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7.xml><?xml version="1.0" encoding="utf-8"?>
<a:theme xmlns:a="http://schemas.openxmlformats.org/drawingml/2006/main" name="JBS_HQ_Ppt_TEMPLATE_14JUL0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opy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themeOverride>
</file>

<file path=ppt/theme/themeOverride10.xml><?xml version="1.0" encoding="utf-8"?>
<a:themeOverride xmlns:a="http://schemas.openxmlformats.org/drawingml/2006/main">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themeOverride>
</file>

<file path=ppt/theme/themeOverride11.xml><?xml version="1.0" encoding="utf-8"?>
<a:themeOverride xmlns:a="http://schemas.openxmlformats.org/drawingml/2006/main">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themeOverride>
</file>

<file path=ppt/theme/themeOverride12.xml><?xml version="1.0" encoding="utf-8"?>
<a:themeOverride xmlns:a="http://schemas.openxmlformats.org/drawingml/2006/main">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themeOverride>
</file>

<file path=ppt/theme/themeOverride13.xml><?xml version="1.0" encoding="utf-8"?>
<a:themeOverride xmlns:a="http://schemas.openxmlformats.org/drawingml/2006/main">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themeOverride>
</file>

<file path=ppt/theme/themeOverride14.xml><?xml version="1.0" encoding="utf-8"?>
<a:themeOverride xmlns:a="http://schemas.openxmlformats.org/drawingml/2006/main">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themeOverride>
</file>

<file path=ppt/theme/themeOverride15.xml><?xml version="1.0" encoding="utf-8"?>
<a:themeOverride xmlns:a="http://schemas.openxmlformats.org/drawingml/2006/main">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themeOverride>
</file>

<file path=ppt/theme/themeOverride16.xml><?xml version="1.0" encoding="utf-8"?>
<a:themeOverride xmlns:a="http://schemas.openxmlformats.org/drawingml/2006/main">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themeOverride>
</file>

<file path=ppt/theme/themeOverride17.xml><?xml version="1.0" encoding="utf-8"?>
<a:themeOverride xmlns:a="http://schemas.openxmlformats.org/drawingml/2006/main">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themeOverride>
</file>

<file path=ppt/theme/themeOverride18.xml><?xml version="1.0" encoding="utf-8"?>
<a:themeOverride xmlns:a="http://schemas.openxmlformats.org/drawingml/2006/main">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themeOverride>
</file>

<file path=ppt/theme/themeOverride19.xml><?xml version="1.0" encoding="utf-8"?>
<a:themeOverride xmlns:a="http://schemas.openxmlformats.org/drawingml/2006/main">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themeOverride>
</file>

<file path=ppt/theme/themeOverride2.xml><?xml version="1.0" encoding="utf-8"?>
<a:themeOverride xmlns:a="http://schemas.openxmlformats.org/drawingml/2006/main">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themeOverride>
</file>

<file path=ppt/theme/themeOverride20.xml><?xml version="1.0" encoding="utf-8"?>
<a:themeOverride xmlns:a="http://schemas.openxmlformats.org/drawingml/2006/main">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themeOverride>
</file>

<file path=ppt/theme/themeOverride21.xml><?xml version="1.0" encoding="utf-8"?>
<a:themeOverride xmlns:a="http://schemas.openxmlformats.org/drawingml/2006/main">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themeOverride>
</file>

<file path=ppt/theme/themeOverride22.xml><?xml version="1.0" encoding="utf-8"?>
<a:themeOverride xmlns:a="http://schemas.openxmlformats.org/drawingml/2006/main">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themeOverride>
</file>

<file path=ppt/theme/themeOverride23.xml><?xml version="1.0" encoding="utf-8"?>
<a:themeOverride xmlns:a="http://schemas.openxmlformats.org/drawingml/2006/main">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themeOverride>
</file>

<file path=ppt/theme/themeOverride24.xml><?xml version="1.0" encoding="utf-8"?>
<a:themeOverride xmlns:a="http://schemas.openxmlformats.org/drawingml/2006/main">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themeOverride>
</file>

<file path=ppt/theme/themeOverride25.xml><?xml version="1.0" encoding="utf-8"?>
<a:themeOverride xmlns:a="http://schemas.openxmlformats.org/drawingml/2006/main">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themeOverride>
</file>

<file path=ppt/theme/themeOverride26.xml><?xml version="1.0" encoding="utf-8"?>
<a:themeOverride xmlns:a="http://schemas.openxmlformats.org/drawingml/2006/main">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themeOverride>
</file>

<file path=ppt/theme/themeOverride27.xml><?xml version="1.0" encoding="utf-8"?>
<a:themeOverride xmlns:a="http://schemas.openxmlformats.org/drawingml/2006/main">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themeOverride>
</file>

<file path=ppt/theme/themeOverride28.xml><?xml version="1.0" encoding="utf-8"?>
<a:themeOverride xmlns:a="http://schemas.openxmlformats.org/drawingml/2006/main">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themeOverride>
</file>

<file path=ppt/theme/themeOverride29.xml><?xml version="1.0" encoding="utf-8"?>
<a:themeOverride xmlns:a="http://schemas.openxmlformats.org/drawingml/2006/main">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themeOverride>
</file>

<file path=ppt/theme/themeOverride3.xml><?xml version="1.0" encoding="utf-8"?>
<a:themeOverride xmlns:a="http://schemas.openxmlformats.org/drawingml/2006/main">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themeOverride>
</file>

<file path=ppt/theme/themeOverride4.xml><?xml version="1.0" encoding="utf-8"?>
<a:themeOverride xmlns:a="http://schemas.openxmlformats.org/drawingml/2006/main">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themeOverride>
</file>

<file path=ppt/theme/themeOverride5.xml><?xml version="1.0" encoding="utf-8"?>
<a:themeOverride xmlns:a="http://schemas.openxmlformats.org/drawingml/2006/main">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themeOverride>
</file>

<file path=ppt/theme/themeOverride6.xml><?xml version="1.0" encoding="utf-8"?>
<a:themeOverride xmlns:a="http://schemas.openxmlformats.org/drawingml/2006/main">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themeOverride>
</file>

<file path=ppt/theme/themeOverride7.xml><?xml version="1.0" encoding="utf-8"?>
<a:themeOverride xmlns:a="http://schemas.openxmlformats.org/drawingml/2006/main">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themeOverride>
</file>

<file path=ppt/theme/themeOverride8.xml><?xml version="1.0" encoding="utf-8"?>
<a:themeOverride xmlns:a="http://schemas.openxmlformats.org/drawingml/2006/main">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themeOverride>
</file>

<file path=ppt/theme/themeOverride9.xml><?xml version="1.0" encoding="utf-8"?>
<a:themeOverride xmlns:a="http://schemas.openxmlformats.org/drawingml/2006/main">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themeOverride>
</file>

<file path=docProps/app.xml><?xml version="1.0" encoding="utf-8"?>
<Properties xmlns="http://schemas.openxmlformats.org/officeDocument/2006/extended-properties" xmlns:vt="http://schemas.openxmlformats.org/officeDocument/2006/docPropsVTypes">
  <Template/>
  <TotalTime>3843</TotalTime>
  <Words>1173</Words>
  <Application>Microsoft Office PowerPoint</Application>
  <PresentationFormat>On-screen Show (4:3)</PresentationFormat>
  <Paragraphs>166</Paragraphs>
  <Slides>35</Slides>
  <Notes>20</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35</vt:i4>
      </vt:variant>
    </vt:vector>
  </HeadingPairs>
  <TitlesOfParts>
    <vt:vector size="52" baseType="lpstr">
      <vt:lpstr>ＭＳ Ｐゴシック</vt:lpstr>
      <vt:lpstr>ＭＳ Ｐゴシック</vt:lpstr>
      <vt:lpstr>Arial</vt:lpstr>
      <vt:lpstr>Calibri</vt:lpstr>
      <vt:lpstr>Calibri Light</vt:lpstr>
      <vt:lpstr>Franklin Gothic Book</vt:lpstr>
      <vt:lpstr>Gill Sans MT</vt:lpstr>
      <vt:lpstr>Times New Roman</vt:lpstr>
      <vt:lpstr>Wingdings</vt:lpstr>
      <vt:lpstr>Custom Design</vt:lpstr>
      <vt:lpstr>STC_PPT_Template_Standard</vt:lpstr>
      <vt:lpstr>2_STC_PPT_Template_WideScreen</vt:lpstr>
      <vt:lpstr>2_STC_PPT_Template_Standard</vt:lpstr>
      <vt:lpstr>1_STC_PPT_Template_WideScreen</vt:lpstr>
      <vt:lpstr>1_STC_PPT_Template_Standard</vt:lpstr>
      <vt:lpstr>JBS_HQ_Ppt_TEMPLATE_14JUL01</vt:lpstr>
      <vt:lpstr>Copy Slides</vt:lpstr>
      <vt:lpstr>Trauma-Informed Care: Perspectives and Resources Electronic Resource Tool  </vt:lpstr>
      <vt:lpstr>Presenter</vt:lpstr>
      <vt:lpstr>Webinar Objectives</vt:lpstr>
      <vt:lpstr>Overview on the Impact of an Emergency on Individuals &amp; First Responders: Resulting Trauma</vt:lpstr>
      <vt:lpstr>What is a Traumatic Event?</vt:lpstr>
      <vt:lpstr>Impact of Trauma</vt:lpstr>
      <vt:lpstr>Impact of Trauma continued</vt:lpstr>
      <vt:lpstr>Trauma Resulting from a Manmade or Environment Based Emergency </vt:lpstr>
      <vt:lpstr>Trauma Resulting from a Manmade or Environment Based Emergency Continued</vt:lpstr>
      <vt:lpstr>Trauma &amp; First Responders</vt:lpstr>
      <vt:lpstr>Understanding &amp; Using the “Trauma Informed Care: Perspectives and Resources” Tool </vt:lpstr>
      <vt:lpstr>Orientation to the 8 Modules in the “Trauma Informed  Care: Perspectives and Resources” Tool</vt:lpstr>
      <vt:lpstr>Trauma-Informed Care: Perspectives and Resources</vt:lpstr>
      <vt:lpstr>Trauma-Informed Care</vt:lpstr>
      <vt:lpstr>Adverse Childhood Experience (ACE) Study</vt:lpstr>
      <vt:lpstr>ACE Study Continued</vt:lpstr>
      <vt:lpstr>Adverse Childhood Experiences  Studied</vt:lpstr>
      <vt:lpstr>ADVERSE CHILDHOOD EXPERIENCES </vt:lpstr>
      <vt:lpstr>ACE Score &amp; Link with Suicide Attempts</vt:lpstr>
      <vt:lpstr>ACE Score and Teen Sexual Behaviors</vt:lpstr>
      <vt:lpstr>Henry’s Story - https://vimeo.com/103538479   </vt:lpstr>
      <vt:lpstr>Trauma-Informed Care in Child-Serving Systems - https://vimeo.com/105283964 </vt:lpstr>
      <vt:lpstr>Essential Elements of a Trauma-Informed Child Welfare System</vt:lpstr>
      <vt:lpstr>Child Welfare and Behavioral/Mental Health https://vimeo.com/105580555 </vt:lpstr>
      <vt:lpstr>Public Policies   https://vimeo.com/105155964 </vt:lpstr>
      <vt:lpstr>Secondary Trauma    https://vimeo.com/100922533</vt:lpstr>
      <vt:lpstr>Strategies to Address Secondary  Trauma</vt:lpstr>
      <vt:lpstr>         Adopting &amp; Implementing Treatments – Module 4 Video   https://vimeo.com/100531287 </vt:lpstr>
      <vt:lpstr>Cultural Adaptations  https://vimeo.com/106203076 </vt:lpstr>
      <vt:lpstr>  Youth &amp; Family Perspective https://vimeo.com/105717042</vt:lpstr>
      <vt:lpstr>What is the Cost of Trauma? </vt:lpstr>
      <vt:lpstr>Public Health Approach &amp; Fiscal Benefits https://vimeo.com/106501004 - Public Health  https://vimeo.com/106420574 - Fiscal Benefits    </vt:lpstr>
      <vt:lpstr>What's Next? The New Frontier for Research &amp; Practice in Trauma-Informed Care</vt:lpstr>
      <vt:lpstr>What's Next? The New Frontier for Research &amp; Practice in Trauma-Informed Care Continued</vt:lpstr>
      <vt:lpstr>Contact Information</vt:lpstr>
    </vt:vector>
  </TitlesOfParts>
  <Company>Children's National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Communities of Practice</dc:title>
  <dc:creator>Gilchrest, Anthony</dc:creator>
  <cp:lastModifiedBy>Eileen Elias</cp:lastModifiedBy>
  <cp:revision>292</cp:revision>
  <cp:lastPrinted>2014-04-03T15:01:30Z</cp:lastPrinted>
  <dcterms:created xsi:type="dcterms:W3CDTF">2013-06-20T13:14:05Z</dcterms:created>
  <dcterms:modified xsi:type="dcterms:W3CDTF">2017-08-29T13:39:21Z</dcterms:modified>
</cp:coreProperties>
</file>